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1" r:id="rId4"/>
    <p:sldId id="260" r:id="rId5"/>
    <p:sldId id="262" r:id="rId6"/>
    <p:sldId id="263" r:id="rId7"/>
    <p:sldId id="264" r:id="rId8"/>
    <p:sldId id="265" r:id="rId9"/>
    <p:sldId id="27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6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0842" autoAdjust="0"/>
  </p:normalViewPr>
  <p:slideViewPr>
    <p:cSldViewPr showGuides="1">
      <p:cViewPr varScale="1">
        <p:scale>
          <a:sx n="99" d="100"/>
          <a:sy n="99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8665F-ED27-4025-9B58-1E2959EE5434}" type="datetimeFigureOut">
              <a:rPr lang="is-IS" smtClean="0"/>
              <a:t>14.11.2012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C403B-F9F7-4E18-B9EC-FFFB792CFC2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97283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952E7-E0CB-4628-BFD5-6AACA096B2E3}" type="datetimeFigureOut">
              <a:rPr lang="is-IS" smtClean="0"/>
              <a:pPr/>
              <a:t>14.11.2012</a:t>
            </a:fld>
            <a:endParaRPr lang="is-I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6421-3BBA-4E86-ABF9-E3F76E65A445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2054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6421-3BBA-4E86-ABF9-E3F76E65A445}" type="slidenum">
              <a:rPr lang="is-IS" smtClean="0"/>
              <a:pPr/>
              <a:t>1</a:t>
            </a:fld>
            <a:endParaRPr lang="is-I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6421-3BBA-4E86-ABF9-E3F76E65A445}" type="slidenum">
              <a:rPr lang="is-IS" smtClean="0"/>
              <a:pPr/>
              <a:t>10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71248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6421-3BBA-4E86-ABF9-E3F76E65A445}" type="slidenum">
              <a:rPr lang="is-IS" smtClean="0"/>
              <a:pPr/>
              <a:t>11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27361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6421-3BBA-4E86-ABF9-E3F76E65A445}" type="slidenum">
              <a:rPr lang="is-IS" smtClean="0"/>
              <a:pPr/>
              <a:t>12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502866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6421-3BBA-4E86-ABF9-E3F76E65A445}" type="slidenum">
              <a:rPr lang="is-IS" smtClean="0"/>
              <a:pPr/>
              <a:t>13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39485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6421-3BBA-4E86-ABF9-E3F76E65A445}" type="slidenum">
              <a:rPr lang="is-IS" smtClean="0"/>
              <a:pPr/>
              <a:t>14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67613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6421-3BBA-4E86-ABF9-E3F76E65A445}" type="slidenum">
              <a:rPr lang="is-IS" smtClean="0"/>
              <a:pPr/>
              <a:t>15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04644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6421-3BBA-4E86-ABF9-E3F76E65A445}" type="slidenum">
              <a:rPr lang="is-IS" smtClean="0"/>
              <a:pPr/>
              <a:t>16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1794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6421-3BBA-4E86-ABF9-E3F76E65A445}" type="slidenum">
              <a:rPr lang="is-IS" smtClean="0"/>
              <a:pPr/>
              <a:t>17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76297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6421-3BBA-4E86-ABF9-E3F76E65A445}" type="slidenum">
              <a:rPr lang="is-IS" smtClean="0"/>
              <a:pPr/>
              <a:t>18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43931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6421-3BBA-4E86-ABF9-E3F76E65A445}" type="slidenum">
              <a:rPr lang="is-IS" smtClean="0"/>
              <a:pPr/>
              <a:t>19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26848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6421-3BBA-4E86-ABF9-E3F76E65A445}" type="slidenum">
              <a:rPr lang="is-IS" smtClean="0"/>
              <a:pPr/>
              <a:t>2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93539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6421-3BBA-4E86-ABF9-E3F76E65A445}" type="slidenum">
              <a:rPr lang="is-IS" smtClean="0"/>
              <a:pPr/>
              <a:t>20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58180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6421-3BBA-4E86-ABF9-E3F76E65A445}" type="slidenum">
              <a:rPr lang="is-IS" smtClean="0"/>
              <a:pPr/>
              <a:t>3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7414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6421-3BBA-4E86-ABF9-E3F76E65A445}" type="slidenum">
              <a:rPr lang="is-IS" smtClean="0"/>
              <a:pPr/>
              <a:t>4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9439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6421-3BBA-4E86-ABF9-E3F76E65A445}" type="slidenum">
              <a:rPr lang="is-IS" smtClean="0"/>
              <a:pPr/>
              <a:t>5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2503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6421-3BBA-4E86-ABF9-E3F76E65A445}" type="slidenum">
              <a:rPr lang="is-IS" smtClean="0"/>
              <a:pPr/>
              <a:t>6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28440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6421-3BBA-4E86-ABF9-E3F76E65A445}" type="slidenum">
              <a:rPr lang="is-IS" smtClean="0"/>
              <a:pPr/>
              <a:t>7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42966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6421-3BBA-4E86-ABF9-E3F76E65A445}" type="slidenum">
              <a:rPr lang="is-IS" smtClean="0"/>
              <a:pPr/>
              <a:t>8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03578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6421-3BBA-4E86-ABF9-E3F76E65A445}" type="slidenum">
              <a:rPr lang="is-IS" smtClean="0"/>
              <a:pPr/>
              <a:t>9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3747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titill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5588" cy="2743200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fld id="{5FF9E533-8C4E-4546-B36C-54D6C8C9F00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master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" y="336550"/>
            <a:ext cx="8005763" cy="6445250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Umhverfisvottun Odda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Merkingar innanhús</a:t>
            </a:r>
            <a:endParaRPr lang="is-I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46" y="1981200"/>
            <a:ext cx="7321708" cy="4114800"/>
          </a:xfrm>
        </p:spPr>
      </p:pic>
    </p:spTree>
    <p:extLst>
      <p:ext uri="{BB962C8B-B14F-4D97-AF65-F5344CB8AC3E}">
        <p14:creationId xmlns:p14="http://schemas.microsoft.com/office/powerpoint/2010/main" val="3174716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Merkingar innanhús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46" y="1981200"/>
            <a:ext cx="7321708" cy="4114800"/>
          </a:xfrm>
        </p:spPr>
      </p:pic>
    </p:spTree>
    <p:extLst>
      <p:ext uri="{BB962C8B-B14F-4D97-AF65-F5344CB8AC3E}">
        <p14:creationId xmlns:p14="http://schemas.microsoft.com/office/powerpoint/2010/main" val="123975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Merkingar innanhús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46" y="1981200"/>
            <a:ext cx="7321708" cy="4114800"/>
          </a:xfrm>
        </p:spPr>
      </p:pic>
    </p:spTree>
    <p:extLst>
      <p:ext uri="{BB962C8B-B14F-4D97-AF65-F5344CB8AC3E}">
        <p14:creationId xmlns:p14="http://schemas.microsoft.com/office/powerpoint/2010/main" val="3187615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Merkingar innanhús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46" y="1981200"/>
            <a:ext cx="7321708" cy="4114800"/>
          </a:xfrm>
        </p:spPr>
      </p:pic>
    </p:spTree>
    <p:extLst>
      <p:ext uri="{BB962C8B-B14F-4D97-AF65-F5344CB8AC3E}">
        <p14:creationId xmlns:p14="http://schemas.microsoft.com/office/powerpoint/2010/main" val="8837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Merking á kössum</a:t>
            </a:r>
            <a:endParaRPr lang="is-I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46" y="1981200"/>
            <a:ext cx="7321708" cy="4114800"/>
          </a:xfrm>
        </p:spPr>
      </p:pic>
    </p:spTree>
    <p:extLst>
      <p:ext uri="{BB962C8B-B14F-4D97-AF65-F5344CB8AC3E}">
        <p14:creationId xmlns:p14="http://schemas.microsoft.com/office/powerpoint/2010/main" val="229028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Fatnaður starfsfólks</a:t>
            </a:r>
            <a:endParaRPr lang="is-I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46" y="1981200"/>
            <a:ext cx="7321708" cy="4114800"/>
          </a:xfrm>
        </p:spPr>
      </p:pic>
    </p:spTree>
    <p:extLst>
      <p:ext uri="{BB962C8B-B14F-4D97-AF65-F5344CB8AC3E}">
        <p14:creationId xmlns:p14="http://schemas.microsoft.com/office/powerpoint/2010/main" val="2192497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Merking í móttöku</a:t>
            </a:r>
            <a:endParaRPr lang="is-I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46" y="1981200"/>
            <a:ext cx="7321708" cy="4114800"/>
          </a:xfrm>
        </p:spPr>
      </p:pic>
    </p:spTree>
    <p:extLst>
      <p:ext uri="{BB962C8B-B14F-4D97-AF65-F5344CB8AC3E}">
        <p14:creationId xmlns:p14="http://schemas.microsoft.com/office/powerpoint/2010/main" val="12838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Skjár í móttöku</a:t>
            </a:r>
            <a:endParaRPr lang="is-I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46" y="1981200"/>
            <a:ext cx="7321708" cy="4114800"/>
          </a:xfrm>
        </p:spPr>
      </p:pic>
    </p:spTree>
    <p:extLst>
      <p:ext uri="{BB962C8B-B14F-4D97-AF65-F5344CB8AC3E}">
        <p14:creationId xmlns:p14="http://schemas.microsoft.com/office/powerpoint/2010/main" val="5927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624"/>
            <a:ext cx="7848872" cy="675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0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Er hagur að svansvottun?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Minni orkunotkun</a:t>
            </a:r>
          </a:p>
          <a:p>
            <a:r>
              <a:rPr lang="is-IS" dirty="0" smtClean="0"/>
              <a:t>Betri </a:t>
            </a:r>
            <a:r>
              <a:rPr lang="is-IS" dirty="0"/>
              <a:t>sorpflokkun</a:t>
            </a:r>
          </a:p>
          <a:p>
            <a:r>
              <a:rPr lang="is-IS" dirty="0" smtClean="0"/>
              <a:t>100% endurnýting pappírs</a:t>
            </a:r>
          </a:p>
          <a:p>
            <a:r>
              <a:rPr lang="is-IS" dirty="0" smtClean="0"/>
              <a:t>Aukið gæðaeftirlit</a:t>
            </a:r>
          </a:p>
          <a:p>
            <a:endParaRPr lang="is-IS" dirty="0" smtClean="0"/>
          </a:p>
          <a:p>
            <a:endParaRPr lang="is-IS" dirty="0" smtClean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2885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Yfirlit	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Hver var hvatinn að umsókn?</a:t>
            </a:r>
          </a:p>
          <a:p>
            <a:r>
              <a:rPr lang="is-IS" dirty="0" smtClean="0"/>
              <a:t>Hvernig var staðið að innleiðingu og hvernig tókst hún?</a:t>
            </a:r>
          </a:p>
          <a:p>
            <a:r>
              <a:rPr lang="is-IS" dirty="0" smtClean="0"/>
              <a:t>Hvernig nýtum við vottunina í okkar markaðs- og sölustarfi?</a:t>
            </a:r>
          </a:p>
          <a:p>
            <a:r>
              <a:rPr lang="is-IS" dirty="0" smtClean="0"/>
              <a:t>Er hagur að því að vera með Svaninn?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55584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s-IS" dirty="0" smtClean="0"/>
          </a:p>
          <a:p>
            <a:pPr marL="0" indent="0" algn="ctr">
              <a:buNone/>
            </a:pPr>
            <a:endParaRPr lang="is-IS" dirty="0"/>
          </a:p>
          <a:p>
            <a:pPr marL="0" indent="0" algn="ctr">
              <a:buNone/>
            </a:pPr>
            <a:r>
              <a:rPr lang="is-IS" sz="4800" dirty="0" smtClean="0"/>
              <a:t>Spurningar?</a:t>
            </a:r>
            <a:endParaRPr lang="is-IS" sz="4800" dirty="0"/>
          </a:p>
        </p:txBody>
      </p:sp>
    </p:spTree>
    <p:extLst>
      <p:ext uri="{BB962C8B-B14F-4D97-AF65-F5344CB8AC3E}">
        <p14:creationId xmlns:p14="http://schemas.microsoft.com/office/powerpoint/2010/main" val="1850709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Hvatinn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Áralöng hefð </a:t>
            </a:r>
            <a:r>
              <a:rPr lang="is-IS" dirty="0" smtClean="0"/>
              <a:t>fyrir því að vinna í sátt við náttúruna, </a:t>
            </a:r>
            <a:r>
              <a:rPr lang="is-IS" dirty="0"/>
              <a:t>þörf á viðurkenningu á </a:t>
            </a:r>
            <a:r>
              <a:rPr lang="is-IS" dirty="0" smtClean="0"/>
              <a:t>því góða starfi.</a:t>
            </a:r>
            <a:endParaRPr lang="is-IS" dirty="0"/>
          </a:p>
          <a:p>
            <a:pPr lvl="1"/>
            <a:r>
              <a:rPr lang="is-IS" sz="2400" dirty="0"/>
              <a:t>1981 – Sorpflokkun hefst</a:t>
            </a:r>
          </a:p>
          <a:p>
            <a:pPr lvl="1"/>
            <a:r>
              <a:rPr lang="is-IS" sz="2400" dirty="0"/>
              <a:t>1997 – Umhverfisverðlaun Reykjavíkurborgar</a:t>
            </a:r>
          </a:p>
          <a:p>
            <a:pPr lvl="1"/>
            <a:r>
              <a:rPr lang="is-IS" sz="2400" dirty="0"/>
              <a:t>2005 – Viðurkenning Umhverfisráðuneytisins</a:t>
            </a:r>
          </a:p>
          <a:p>
            <a:pPr lvl="1"/>
            <a:r>
              <a:rPr lang="is-IS" sz="2400" dirty="0"/>
              <a:t>2009 – Svansvottun</a:t>
            </a:r>
          </a:p>
          <a:p>
            <a:pPr lvl="1"/>
            <a:r>
              <a:rPr lang="is-IS" sz="2400" dirty="0"/>
              <a:t>2010 – Kuðungurinn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77432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Hvatinn frh.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Sýna að við framleiðum gæðavörur sem eru vistvænni og heilnæmari en flestar sambærilegar vörur á markaðnum.</a:t>
            </a:r>
          </a:p>
          <a:p>
            <a:r>
              <a:rPr lang="is-IS" dirty="0"/>
              <a:t>Sýna að vörurnar okkar uppfylli ströngustu umhverfis-, heilsu- og gæðaskilyrði.</a:t>
            </a:r>
          </a:p>
          <a:p>
            <a:r>
              <a:rPr lang="is-IS" dirty="0"/>
              <a:t>Mæta kröfum </a:t>
            </a:r>
            <a:r>
              <a:rPr lang="is-IS" dirty="0" smtClean="0"/>
              <a:t>vistvænnar innkaupastefnu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587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Innleiðing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Ákvörðun tekin um mitt ár 2009 að sækja um Svansvottun</a:t>
            </a:r>
          </a:p>
          <a:p>
            <a:r>
              <a:rPr lang="is-IS" dirty="0" smtClean="0"/>
              <a:t>Stofnaður hópur í kringum innleiðinguna </a:t>
            </a:r>
          </a:p>
          <a:p>
            <a:pPr lvl="1"/>
            <a:r>
              <a:rPr lang="is-IS" dirty="0" smtClean="0"/>
              <a:t>Enginn aðkeyptur ráðgjafi</a:t>
            </a:r>
          </a:p>
          <a:p>
            <a:r>
              <a:rPr lang="is-IS" dirty="0" smtClean="0"/>
              <a:t>Oddi vel undirbúinn</a:t>
            </a:r>
          </a:p>
          <a:p>
            <a:pPr lvl="1"/>
            <a:r>
              <a:rPr lang="is-IS" dirty="0" smtClean="0"/>
              <a:t>Gott upplýsingakerfi og góður aðgangur gagna</a:t>
            </a:r>
          </a:p>
        </p:txBody>
      </p:sp>
    </p:spTree>
    <p:extLst>
      <p:ext uri="{BB962C8B-B14F-4D97-AF65-F5344CB8AC3E}">
        <p14:creationId xmlns:p14="http://schemas.microsoft.com/office/powerpoint/2010/main" val="25716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Hvernig tókst innleiðingin?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Birgjar voru mistilbúnir til samstarfs</a:t>
            </a:r>
          </a:p>
          <a:p>
            <a:r>
              <a:rPr lang="is-IS" dirty="0" smtClean="0"/>
              <a:t>Tímafrekt að velja og prófa ný efni</a:t>
            </a:r>
          </a:p>
          <a:p>
            <a:r>
              <a:rPr lang="is-IS" dirty="0" smtClean="0"/>
              <a:t>Tímafrekt að uppfæra öryggisblöð</a:t>
            </a:r>
          </a:p>
          <a:p>
            <a:r>
              <a:rPr lang="is-IS" dirty="0" smtClean="0"/>
              <a:t>Annars þurfti ekki að breyta miklu til að standast kröfurnar</a:t>
            </a:r>
          </a:p>
          <a:p>
            <a:pPr lvl="1"/>
            <a:r>
              <a:rPr lang="is-IS" dirty="0" smtClean="0"/>
              <a:t>Því til staðfestingar er að prentsmiðjan var vottuð í heild sinni í desember 2009 aðeins 6 mánuðum eftir að ákvörðun um innleiðingu var tekin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597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Var eitthvað sem kom okkur á óvart?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Mikilvægi pappírs ekki eins mikið og við töldum</a:t>
            </a:r>
          </a:p>
          <a:p>
            <a:r>
              <a:rPr lang="is-IS" dirty="0"/>
              <a:t>Á</a:t>
            </a:r>
            <a:r>
              <a:rPr lang="is-IS" dirty="0" smtClean="0"/>
              <a:t>herslan </a:t>
            </a:r>
            <a:r>
              <a:rPr lang="is-IS" dirty="0" smtClean="0"/>
              <a:t>á að varan verði að uppfylla sömu gæðakröfur og sambærileg óvottuð vara</a:t>
            </a:r>
          </a:p>
          <a:p>
            <a:r>
              <a:rPr lang="is-IS" dirty="0" smtClean="0"/>
              <a:t>Oddi fyrsti bylgjuumbúðaframleiðandinn í heiminum til að fá framleiðslu sína vottaða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83048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Markaðs- og sölustarf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Við erum ákaflega stolt af svansvottuninni og notum merkið á allt okkar kynningarefni og sölugögn</a:t>
            </a:r>
          </a:p>
          <a:p>
            <a:pPr lvl="1"/>
            <a:r>
              <a:rPr lang="is-IS" dirty="0" smtClean="0"/>
              <a:t>Setur skýra tengingu á milli Odda og ábyrgrar umhverfisstefnu</a:t>
            </a:r>
          </a:p>
          <a:p>
            <a:pPr lvl="1"/>
            <a:r>
              <a:rPr lang="is-IS" dirty="0" smtClean="0"/>
              <a:t>Kynnir líka Svansmerkið 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59933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Markaðs- og sölustaf frh.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Getum boðið þeim fyrirtækjum sem kjósa að fylgja vistvænni innkaupastefnu allt prentverk og umbúðir á einum stað</a:t>
            </a:r>
          </a:p>
          <a:p>
            <a:r>
              <a:rPr lang="is-IS" dirty="0" smtClean="0"/>
              <a:t>Hefur hjálpað okkur í sölu og þá sérstaklega hjá fyrirtæjum í ferðaþjónustu og líka erlendis</a:t>
            </a:r>
          </a:p>
          <a:p>
            <a:r>
              <a:rPr lang="is-IS" dirty="0" smtClean="0"/>
              <a:t>Aðrir markaðir styttra á veg komir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14324518"/>
      </p:ext>
    </p:extLst>
  </p:cSld>
  <p:clrMapOvr>
    <a:masterClrMapping/>
  </p:clrMapOvr>
</p:sld>
</file>

<file path=ppt/theme/theme1.xml><?xml version="1.0" encoding="utf-8"?>
<a:theme xmlns:a="http://schemas.openxmlformats.org/drawingml/2006/main" name="Grunnu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Grunnur</Template>
  <TotalTime>236</TotalTime>
  <Words>363</Words>
  <Application>Microsoft Office PowerPoint</Application>
  <PresentationFormat>On-screen Show (4:3)</PresentationFormat>
  <Paragraphs>78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Grunnur</vt:lpstr>
      <vt:lpstr>Umhverfisvottun Odda</vt:lpstr>
      <vt:lpstr>Yfirlit </vt:lpstr>
      <vt:lpstr>Hvatinn</vt:lpstr>
      <vt:lpstr>Hvatinn frh.</vt:lpstr>
      <vt:lpstr>Innleiðing</vt:lpstr>
      <vt:lpstr>Hvernig tókst innleiðingin?</vt:lpstr>
      <vt:lpstr>Var eitthvað sem kom okkur á óvart?</vt:lpstr>
      <vt:lpstr>Markaðs- og sölustarf</vt:lpstr>
      <vt:lpstr>Markaðs- og sölustaf frh.</vt:lpstr>
      <vt:lpstr>Merkingar innanhús</vt:lpstr>
      <vt:lpstr>Merkingar innanhús</vt:lpstr>
      <vt:lpstr>Merkingar innanhús</vt:lpstr>
      <vt:lpstr>Merkingar innanhús</vt:lpstr>
      <vt:lpstr>Merking á kössum</vt:lpstr>
      <vt:lpstr>Fatnaður starfsfólks</vt:lpstr>
      <vt:lpstr>Merking í móttöku</vt:lpstr>
      <vt:lpstr>Skjár í móttöku</vt:lpstr>
      <vt:lpstr>PowerPoint Presentation</vt:lpstr>
      <vt:lpstr>Er hagur að svansvottun?</vt:lpstr>
      <vt:lpstr>PowerPoint Presentation</vt:lpstr>
    </vt:vector>
  </TitlesOfParts>
  <Company>Oddi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Umhverfisvottun Odda</dc:title>
  <dc:creator>Arnar Árnason</dc:creator>
  <cp:lastModifiedBy>Arnar Árnason</cp:lastModifiedBy>
  <cp:revision>27</cp:revision>
  <cp:lastPrinted>2012-11-13T19:03:09Z</cp:lastPrinted>
  <dcterms:created xsi:type="dcterms:W3CDTF">2012-11-12T19:49:54Z</dcterms:created>
  <dcterms:modified xsi:type="dcterms:W3CDTF">2012-11-14T16:14:01Z</dcterms:modified>
</cp:coreProperties>
</file>