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4"/>
  </p:notesMasterIdLst>
  <p:handoutMasterIdLst>
    <p:handoutMasterId r:id="rId25"/>
  </p:handoutMasterIdLst>
  <p:sldIdLst>
    <p:sldId id="369" r:id="rId2"/>
    <p:sldId id="356" r:id="rId3"/>
    <p:sldId id="377" r:id="rId4"/>
    <p:sldId id="371" r:id="rId5"/>
    <p:sldId id="390" r:id="rId6"/>
    <p:sldId id="393" r:id="rId7"/>
    <p:sldId id="373" r:id="rId8"/>
    <p:sldId id="391" r:id="rId9"/>
    <p:sldId id="392" r:id="rId10"/>
    <p:sldId id="374" r:id="rId11"/>
    <p:sldId id="375" r:id="rId12"/>
    <p:sldId id="376" r:id="rId13"/>
    <p:sldId id="381" r:id="rId14"/>
    <p:sldId id="383" r:id="rId15"/>
    <p:sldId id="382" r:id="rId16"/>
    <p:sldId id="385" r:id="rId17"/>
    <p:sldId id="386" r:id="rId18"/>
    <p:sldId id="384" r:id="rId19"/>
    <p:sldId id="388" r:id="rId20"/>
    <p:sldId id="394" r:id="rId21"/>
    <p:sldId id="389" r:id="rId22"/>
    <p:sldId id="387" r:id="rId23"/>
  </p:sldIdLst>
  <p:sldSz cx="9144000" cy="6858000" type="screen4x3"/>
  <p:notesSz cx="6794500" cy="9918700"/>
  <p:defaultTextStyle>
    <a:defPPr>
      <a:defRPr lang="en-GB"/>
    </a:defPPr>
    <a:lvl1pPr algn="l" rtl="0" fontAlgn="base">
      <a:spcBef>
        <a:spcPct val="0"/>
      </a:spcBef>
      <a:spcAft>
        <a:spcPct val="0"/>
      </a:spcAft>
      <a:defRPr sz="2400" kern="1200">
        <a:solidFill>
          <a:schemeClr val="tx1"/>
        </a:solidFill>
        <a:latin typeface="Arial" charset="0"/>
        <a:ea typeface="ヒラギノ角ゴ Pro W3" pitchFamily="-106" charset="-128"/>
        <a:cs typeface="+mn-cs"/>
      </a:defRPr>
    </a:lvl1pPr>
    <a:lvl2pPr marL="457200" algn="l" rtl="0" fontAlgn="base">
      <a:spcBef>
        <a:spcPct val="0"/>
      </a:spcBef>
      <a:spcAft>
        <a:spcPct val="0"/>
      </a:spcAft>
      <a:defRPr sz="2400" kern="1200">
        <a:solidFill>
          <a:schemeClr val="tx1"/>
        </a:solidFill>
        <a:latin typeface="Arial" charset="0"/>
        <a:ea typeface="ヒラギノ角ゴ Pro W3" pitchFamily="-106" charset="-128"/>
        <a:cs typeface="+mn-cs"/>
      </a:defRPr>
    </a:lvl2pPr>
    <a:lvl3pPr marL="914400" algn="l" rtl="0" fontAlgn="base">
      <a:spcBef>
        <a:spcPct val="0"/>
      </a:spcBef>
      <a:spcAft>
        <a:spcPct val="0"/>
      </a:spcAft>
      <a:defRPr sz="2400" kern="1200">
        <a:solidFill>
          <a:schemeClr val="tx1"/>
        </a:solidFill>
        <a:latin typeface="Arial" charset="0"/>
        <a:ea typeface="ヒラギノ角ゴ Pro W3" pitchFamily="-106" charset="-128"/>
        <a:cs typeface="+mn-cs"/>
      </a:defRPr>
    </a:lvl3pPr>
    <a:lvl4pPr marL="1371600" algn="l" rtl="0" fontAlgn="base">
      <a:spcBef>
        <a:spcPct val="0"/>
      </a:spcBef>
      <a:spcAft>
        <a:spcPct val="0"/>
      </a:spcAft>
      <a:defRPr sz="2400" kern="1200">
        <a:solidFill>
          <a:schemeClr val="tx1"/>
        </a:solidFill>
        <a:latin typeface="Arial" charset="0"/>
        <a:ea typeface="ヒラギノ角ゴ Pro W3" pitchFamily="-106" charset="-128"/>
        <a:cs typeface="+mn-cs"/>
      </a:defRPr>
    </a:lvl4pPr>
    <a:lvl5pPr marL="1828800" algn="l" rtl="0" fontAlgn="base">
      <a:spcBef>
        <a:spcPct val="0"/>
      </a:spcBef>
      <a:spcAft>
        <a:spcPct val="0"/>
      </a:spcAft>
      <a:defRPr sz="2400" kern="1200">
        <a:solidFill>
          <a:schemeClr val="tx1"/>
        </a:solidFill>
        <a:latin typeface="Arial" charset="0"/>
        <a:ea typeface="ヒラギノ角ゴ Pro W3" pitchFamily="-106" charset="-128"/>
        <a:cs typeface="+mn-cs"/>
      </a:defRPr>
    </a:lvl5pPr>
    <a:lvl6pPr marL="2286000" algn="l" defTabSz="914400" rtl="0" eaLnBrk="1" latinLnBrk="0" hangingPunct="1">
      <a:defRPr sz="2400" kern="1200">
        <a:solidFill>
          <a:schemeClr val="tx1"/>
        </a:solidFill>
        <a:latin typeface="Arial" charset="0"/>
        <a:ea typeface="ヒラギノ角ゴ Pro W3" pitchFamily="-106" charset="-128"/>
        <a:cs typeface="+mn-cs"/>
      </a:defRPr>
    </a:lvl6pPr>
    <a:lvl7pPr marL="2743200" algn="l" defTabSz="914400" rtl="0" eaLnBrk="1" latinLnBrk="0" hangingPunct="1">
      <a:defRPr sz="2400" kern="1200">
        <a:solidFill>
          <a:schemeClr val="tx1"/>
        </a:solidFill>
        <a:latin typeface="Arial" charset="0"/>
        <a:ea typeface="ヒラギノ角ゴ Pro W3" pitchFamily="-106" charset="-128"/>
        <a:cs typeface="+mn-cs"/>
      </a:defRPr>
    </a:lvl7pPr>
    <a:lvl8pPr marL="3200400" algn="l" defTabSz="914400" rtl="0" eaLnBrk="1" latinLnBrk="0" hangingPunct="1">
      <a:defRPr sz="2400" kern="1200">
        <a:solidFill>
          <a:schemeClr val="tx1"/>
        </a:solidFill>
        <a:latin typeface="Arial" charset="0"/>
        <a:ea typeface="ヒラギノ角ゴ Pro W3" pitchFamily="-106" charset="-128"/>
        <a:cs typeface="+mn-cs"/>
      </a:defRPr>
    </a:lvl8pPr>
    <a:lvl9pPr marL="3657600" algn="l" defTabSz="914400" rtl="0" eaLnBrk="1" latinLnBrk="0" hangingPunct="1">
      <a:defRPr sz="2400" kern="1200">
        <a:solidFill>
          <a:schemeClr val="tx1"/>
        </a:solidFill>
        <a:latin typeface="Arial" charset="0"/>
        <a:ea typeface="ヒラギノ角ゴ Pro W3" pitchFamily="-106" charset="-128"/>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67B4"/>
    <a:srgbClr val="1D5C9F"/>
    <a:srgbClr val="0078D2"/>
    <a:srgbClr val="004D86"/>
    <a:srgbClr val="005DA2"/>
    <a:srgbClr val="FFFFCC"/>
    <a:srgbClr val="FFCC99"/>
    <a:srgbClr val="39B54A"/>
    <a:srgbClr val="336600"/>
    <a:srgbClr val="008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934" autoAdjust="0"/>
    <p:restoredTop sz="89684" autoAdjust="0"/>
  </p:normalViewPr>
  <p:slideViewPr>
    <p:cSldViewPr>
      <p:cViewPr varScale="1">
        <p:scale>
          <a:sx n="67" d="100"/>
          <a:sy n="67" d="100"/>
        </p:scale>
        <p:origin x="-396" y="-96"/>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p:cViewPr varScale="1">
        <p:scale>
          <a:sx n="65" d="100"/>
          <a:sy n="65" d="100"/>
        </p:scale>
        <p:origin x="-2940" y="-96"/>
      </p:cViewPr>
      <p:guideLst>
        <p:guide orient="horz" pos="3125"/>
        <p:guide pos="2141"/>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7586" name="Rectangle 1026"/>
          <p:cNvSpPr>
            <a:spLocks noGrp="1" noChangeArrowheads="1"/>
          </p:cNvSpPr>
          <p:nvPr>
            <p:ph type="hdr" sz="quarter"/>
          </p:nvPr>
        </p:nvSpPr>
        <p:spPr bwMode="auto">
          <a:xfrm>
            <a:off x="0" y="0"/>
            <a:ext cx="2944879" cy="496014"/>
          </a:xfrm>
          <a:prstGeom prst="rect">
            <a:avLst/>
          </a:prstGeom>
          <a:noFill/>
          <a:ln w="9525">
            <a:noFill/>
            <a:miter lim="800000"/>
            <a:headEnd/>
            <a:tailEnd/>
          </a:ln>
          <a:effectLst/>
        </p:spPr>
        <p:txBody>
          <a:bodyPr vert="horz" wrap="square" lIns="92364" tIns="46182" rIns="92364" bIns="46182" numCol="1" anchor="t" anchorCtr="0" compatLnSpc="1">
            <a:prstTxWarp prst="textNoShape">
              <a:avLst/>
            </a:prstTxWarp>
          </a:bodyPr>
          <a:lstStyle>
            <a:lvl1pPr>
              <a:defRPr sz="1200">
                <a:latin typeface="Times New Roman" pitchFamily="-106" charset="0"/>
              </a:defRPr>
            </a:lvl1pPr>
          </a:lstStyle>
          <a:p>
            <a:endParaRPr lang="en-US"/>
          </a:p>
        </p:txBody>
      </p:sp>
      <p:sp>
        <p:nvSpPr>
          <p:cNvPr id="67587" name="Rectangle 1027"/>
          <p:cNvSpPr>
            <a:spLocks noGrp="1" noChangeArrowheads="1"/>
          </p:cNvSpPr>
          <p:nvPr>
            <p:ph type="dt" sz="quarter" idx="1"/>
          </p:nvPr>
        </p:nvSpPr>
        <p:spPr bwMode="auto">
          <a:xfrm>
            <a:off x="3849621" y="0"/>
            <a:ext cx="2944879" cy="496014"/>
          </a:xfrm>
          <a:prstGeom prst="rect">
            <a:avLst/>
          </a:prstGeom>
          <a:noFill/>
          <a:ln w="9525">
            <a:noFill/>
            <a:miter lim="800000"/>
            <a:headEnd/>
            <a:tailEnd/>
          </a:ln>
          <a:effectLst/>
        </p:spPr>
        <p:txBody>
          <a:bodyPr vert="horz" wrap="square" lIns="92364" tIns="46182" rIns="92364" bIns="46182" numCol="1" anchor="t" anchorCtr="0" compatLnSpc="1">
            <a:prstTxWarp prst="textNoShape">
              <a:avLst/>
            </a:prstTxWarp>
          </a:bodyPr>
          <a:lstStyle>
            <a:lvl1pPr algn="r">
              <a:defRPr sz="1200">
                <a:latin typeface="Times New Roman" pitchFamily="-106" charset="0"/>
              </a:defRPr>
            </a:lvl1pPr>
          </a:lstStyle>
          <a:p>
            <a:endParaRPr lang="en-US"/>
          </a:p>
        </p:txBody>
      </p:sp>
      <p:sp>
        <p:nvSpPr>
          <p:cNvPr id="67588" name="Rectangle 1028"/>
          <p:cNvSpPr>
            <a:spLocks noGrp="1" noChangeArrowheads="1"/>
          </p:cNvSpPr>
          <p:nvPr>
            <p:ph type="ftr" sz="quarter" idx="2"/>
          </p:nvPr>
        </p:nvSpPr>
        <p:spPr bwMode="auto">
          <a:xfrm>
            <a:off x="0" y="9422686"/>
            <a:ext cx="2944879" cy="496014"/>
          </a:xfrm>
          <a:prstGeom prst="rect">
            <a:avLst/>
          </a:prstGeom>
          <a:noFill/>
          <a:ln w="9525">
            <a:noFill/>
            <a:miter lim="800000"/>
            <a:headEnd/>
            <a:tailEnd/>
          </a:ln>
          <a:effectLst/>
        </p:spPr>
        <p:txBody>
          <a:bodyPr vert="horz" wrap="square" lIns="92364" tIns="46182" rIns="92364" bIns="46182" numCol="1" anchor="b" anchorCtr="0" compatLnSpc="1">
            <a:prstTxWarp prst="textNoShape">
              <a:avLst/>
            </a:prstTxWarp>
          </a:bodyPr>
          <a:lstStyle>
            <a:lvl1pPr>
              <a:defRPr sz="1200">
                <a:latin typeface="Times New Roman" pitchFamily="-106" charset="0"/>
              </a:defRPr>
            </a:lvl1pPr>
          </a:lstStyle>
          <a:p>
            <a:endParaRPr lang="en-US"/>
          </a:p>
        </p:txBody>
      </p:sp>
      <p:sp>
        <p:nvSpPr>
          <p:cNvPr id="67589" name="Rectangle 1029"/>
          <p:cNvSpPr>
            <a:spLocks noGrp="1" noChangeArrowheads="1"/>
          </p:cNvSpPr>
          <p:nvPr>
            <p:ph type="sldNum" sz="quarter" idx="3"/>
          </p:nvPr>
        </p:nvSpPr>
        <p:spPr bwMode="auto">
          <a:xfrm>
            <a:off x="3849621" y="9422686"/>
            <a:ext cx="2944879" cy="496014"/>
          </a:xfrm>
          <a:prstGeom prst="rect">
            <a:avLst/>
          </a:prstGeom>
          <a:noFill/>
          <a:ln w="9525">
            <a:noFill/>
            <a:miter lim="800000"/>
            <a:headEnd/>
            <a:tailEnd/>
          </a:ln>
          <a:effectLst/>
        </p:spPr>
        <p:txBody>
          <a:bodyPr vert="horz" wrap="square" lIns="92364" tIns="46182" rIns="92364" bIns="46182" numCol="1" anchor="b" anchorCtr="0" compatLnSpc="1">
            <a:prstTxWarp prst="textNoShape">
              <a:avLst/>
            </a:prstTxWarp>
          </a:bodyPr>
          <a:lstStyle>
            <a:lvl1pPr algn="r">
              <a:defRPr sz="1200">
                <a:latin typeface="Times New Roman" pitchFamily="-106" charset="0"/>
              </a:defRPr>
            </a:lvl1pPr>
          </a:lstStyle>
          <a:p>
            <a:fld id="{DD548EB7-505A-4143-8BC5-B2C6789EB466}" type="slidenum">
              <a:rPr lang="en-GB"/>
              <a:pPr/>
              <a:t>‹#›</a:t>
            </a:fld>
            <a:endParaRPr lang="en-GB"/>
          </a:p>
        </p:txBody>
      </p:sp>
    </p:spTree>
    <p:extLst>
      <p:ext uri="{BB962C8B-B14F-4D97-AF65-F5344CB8AC3E}">
        <p14:creationId xmlns:p14="http://schemas.microsoft.com/office/powerpoint/2010/main" val="413808386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314" name="Rectangle 2"/>
          <p:cNvSpPr>
            <a:spLocks noGrp="1" noChangeArrowheads="1"/>
          </p:cNvSpPr>
          <p:nvPr>
            <p:ph type="hdr" sz="quarter"/>
          </p:nvPr>
        </p:nvSpPr>
        <p:spPr bwMode="auto">
          <a:xfrm>
            <a:off x="0" y="0"/>
            <a:ext cx="2944879" cy="496014"/>
          </a:xfrm>
          <a:prstGeom prst="rect">
            <a:avLst/>
          </a:prstGeom>
          <a:noFill/>
          <a:ln w="9525">
            <a:noFill/>
            <a:miter lim="800000"/>
            <a:headEnd/>
            <a:tailEnd/>
          </a:ln>
          <a:effectLst/>
        </p:spPr>
        <p:txBody>
          <a:bodyPr vert="horz" wrap="square" lIns="92364" tIns="46182" rIns="92364" bIns="46182" numCol="1" anchor="t" anchorCtr="0" compatLnSpc="1">
            <a:prstTxWarp prst="textNoShape">
              <a:avLst/>
            </a:prstTxWarp>
          </a:bodyPr>
          <a:lstStyle>
            <a:lvl1pPr>
              <a:defRPr sz="1200">
                <a:latin typeface="Times New Roman" pitchFamily="-106" charset="0"/>
              </a:defRPr>
            </a:lvl1pPr>
          </a:lstStyle>
          <a:p>
            <a:endParaRPr lang="en-US"/>
          </a:p>
        </p:txBody>
      </p:sp>
      <p:sp>
        <p:nvSpPr>
          <p:cNvPr id="13315" name="Rectangle 3"/>
          <p:cNvSpPr>
            <a:spLocks noGrp="1" noChangeArrowheads="1"/>
          </p:cNvSpPr>
          <p:nvPr>
            <p:ph type="dt" idx="1"/>
          </p:nvPr>
        </p:nvSpPr>
        <p:spPr bwMode="auto">
          <a:xfrm>
            <a:off x="3849621" y="0"/>
            <a:ext cx="2944879" cy="496014"/>
          </a:xfrm>
          <a:prstGeom prst="rect">
            <a:avLst/>
          </a:prstGeom>
          <a:noFill/>
          <a:ln w="9525">
            <a:noFill/>
            <a:miter lim="800000"/>
            <a:headEnd/>
            <a:tailEnd/>
          </a:ln>
          <a:effectLst/>
        </p:spPr>
        <p:txBody>
          <a:bodyPr vert="horz" wrap="square" lIns="92364" tIns="46182" rIns="92364" bIns="46182" numCol="1" anchor="t" anchorCtr="0" compatLnSpc="1">
            <a:prstTxWarp prst="textNoShape">
              <a:avLst/>
            </a:prstTxWarp>
          </a:bodyPr>
          <a:lstStyle>
            <a:lvl1pPr algn="r">
              <a:defRPr sz="1200">
                <a:latin typeface="Times New Roman" pitchFamily="-106" charset="0"/>
              </a:defRPr>
            </a:lvl1pPr>
          </a:lstStyle>
          <a:p>
            <a:endParaRPr lang="en-US"/>
          </a:p>
        </p:txBody>
      </p:sp>
      <p:sp>
        <p:nvSpPr>
          <p:cNvPr id="15364" name="Rectangle 4"/>
          <p:cNvSpPr>
            <a:spLocks noGrp="1" noRot="1" noChangeAspect="1" noChangeArrowheads="1" noTextEdit="1"/>
          </p:cNvSpPr>
          <p:nvPr>
            <p:ph type="sldImg" idx="2"/>
          </p:nvPr>
        </p:nvSpPr>
        <p:spPr bwMode="auto">
          <a:xfrm>
            <a:off x="917575" y="742950"/>
            <a:ext cx="4959350" cy="3719513"/>
          </a:xfrm>
          <a:prstGeom prst="rect">
            <a:avLst/>
          </a:prstGeom>
          <a:noFill/>
          <a:ln w="9525">
            <a:solidFill>
              <a:srgbClr val="000000"/>
            </a:solidFill>
            <a:miter lim="800000"/>
            <a:headEnd/>
            <a:tailEnd/>
          </a:ln>
        </p:spPr>
      </p:sp>
      <p:sp>
        <p:nvSpPr>
          <p:cNvPr id="13317" name="Rectangle 5"/>
          <p:cNvSpPr>
            <a:spLocks noGrp="1" noChangeArrowheads="1"/>
          </p:cNvSpPr>
          <p:nvPr>
            <p:ph type="body" sz="quarter" idx="3"/>
          </p:nvPr>
        </p:nvSpPr>
        <p:spPr bwMode="auto">
          <a:xfrm>
            <a:off x="906367" y="4710549"/>
            <a:ext cx="4981767" cy="4465719"/>
          </a:xfrm>
          <a:prstGeom prst="rect">
            <a:avLst/>
          </a:prstGeom>
          <a:noFill/>
          <a:ln w="9525">
            <a:noFill/>
            <a:miter lim="800000"/>
            <a:headEnd/>
            <a:tailEnd/>
          </a:ln>
          <a:effectLst/>
        </p:spPr>
        <p:txBody>
          <a:bodyPr vert="horz" wrap="square" lIns="92364" tIns="46182" rIns="92364" bIns="46182" numCol="1" anchor="t" anchorCtr="0" compatLnSpc="1">
            <a:prstTxWarp prst="textNoShape">
              <a:avLst/>
            </a:prstTxWarp>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p>
        </p:txBody>
      </p:sp>
      <p:sp>
        <p:nvSpPr>
          <p:cNvPr id="13318" name="Rectangle 6"/>
          <p:cNvSpPr>
            <a:spLocks noGrp="1" noChangeArrowheads="1"/>
          </p:cNvSpPr>
          <p:nvPr>
            <p:ph type="ftr" sz="quarter" idx="4"/>
          </p:nvPr>
        </p:nvSpPr>
        <p:spPr bwMode="auto">
          <a:xfrm>
            <a:off x="0" y="9422686"/>
            <a:ext cx="2944879" cy="496014"/>
          </a:xfrm>
          <a:prstGeom prst="rect">
            <a:avLst/>
          </a:prstGeom>
          <a:noFill/>
          <a:ln w="9525">
            <a:noFill/>
            <a:miter lim="800000"/>
            <a:headEnd/>
            <a:tailEnd/>
          </a:ln>
          <a:effectLst/>
        </p:spPr>
        <p:txBody>
          <a:bodyPr vert="horz" wrap="square" lIns="92364" tIns="46182" rIns="92364" bIns="46182" numCol="1" anchor="b" anchorCtr="0" compatLnSpc="1">
            <a:prstTxWarp prst="textNoShape">
              <a:avLst/>
            </a:prstTxWarp>
          </a:bodyPr>
          <a:lstStyle>
            <a:lvl1pPr>
              <a:defRPr sz="1200">
                <a:latin typeface="Times New Roman" pitchFamily="-106" charset="0"/>
              </a:defRPr>
            </a:lvl1pPr>
          </a:lstStyle>
          <a:p>
            <a:endParaRPr lang="en-US"/>
          </a:p>
        </p:txBody>
      </p:sp>
      <p:sp>
        <p:nvSpPr>
          <p:cNvPr id="13319" name="Rectangle 7"/>
          <p:cNvSpPr>
            <a:spLocks noGrp="1" noChangeArrowheads="1"/>
          </p:cNvSpPr>
          <p:nvPr>
            <p:ph type="sldNum" sz="quarter" idx="5"/>
          </p:nvPr>
        </p:nvSpPr>
        <p:spPr bwMode="auto">
          <a:xfrm>
            <a:off x="3849621" y="9422686"/>
            <a:ext cx="2944879" cy="496014"/>
          </a:xfrm>
          <a:prstGeom prst="rect">
            <a:avLst/>
          </a:prstGeom>
          <a:noFill/>
          <a:ln w="9525">
            <a:noFill/>
            <a:miter lim="800000"/>
            <a:headEnd/>
            <a:tailEnd/>
          </a:ln>
          <a:effectLst/>
        </p:spPr>
        <p:txBody>
          <a:bodyPr vert="horz" wrap="square" lIns="92364" tIns="46182" rIns="92364" bIns="46182" numCol="1" anchor="b" anchorCtr="0" compatLnSpc="1">
            <a:prstTxWarp prst="textNoShape">
              <a:avLst/>
            </a:prstTxWarp>
          </a:bodyPr>
          <a:lstStyle>
            <a:lvl1pPr algn="r">
              <a:defRPr sz="1200">
                <a:latin typeface="Times New Roman" pitchFamily="-106" charset="0"/>
              </a:defRPr>
            </a:lvl1pPr>
          </a:lstStyle>
          <a:p>
            <a:fld id="{0D4D1C11-CC54-4AD0-8FE9-A5445E385743}" type="slidenum">
              <a:rPr lang="en-GB"/>
              <a:pPr/>
              <a:t>‹#›</a:t>
            </a:fld>
            <a:endParaRPr lang="en-GB"/>
          </a:p>
        </p:txBody>
      </p:sp>
    </p:spTree>
    <p:extLst>
      <p:ext uri="{BB962C8B-B14F-4D97-AF65-F5344CB8AC3E}">
        <p14:creationId xmlns:p14="http://schemas.microsoft.com/office/powerpoint/2010/main" val="4232313708"/>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itchFamily="18" charset="0"/>
        <a:ea typeface="ヒラギノ角ゴ Pro W3" pitchFamily="-106" charset="-128"/>
        <a:cs typeface="ヒラギノ角ゴ Pro W3" pitchFamily="-106" charset="-128"/>
      </a:defRPr>
    </a:lvl1pPr>
    <a:lvl2pPr marL="457200" algn="l" rtl="0" eaLnBrk="0" fontAlgn="base" hangingPunct="0">
      <a:spcBef>
        <a:spcPct val="30000"/>
      </a:spcBef>
      <a:spcAft>
        <a:spcPct val="0"/>
      </a:spcAft>
      <a:defRPr sz="1200" kern="1200">
        <a:solidFill>
          <a:schemeClr val="tx1"/>
        </a:solidFill>
        <a:latin typeface="Times New Roman" pitchFamily="18" charset="0"/>
        <a:ea typeface="ヒラギノ角ゴ Pro W3" pitchFamily="-65" charset="-128"/>
        <a:cs typeface="+mn-cs"/>
      </a:defRPr>
    </a:lvl2pPr>
    <a:lvl3pPr marL="914400" algn="l" rtl="0" eaLnBrk="0" fontAlgn="base" hangingPunct="0">
      <a:spcBef>
        <a:spcPct val="30000"/>
      </a:spcBef>
      <a:spcAft>
        <a:spcPct val="0"/>
      </a:spcAft>
      <a:defRPr sz="1200" kern="1200">
        <a:solidFill>
          <a:schemeClr val="tx1"/>
        </a:solidFill>
        <a:latin typeface="Times New Roman" pitchFamily="18" charset="0"/>
        <a:ea typeface="ヒラギノ角ゴ Pro W3" pitchFamily="-65" charset="-128"/>
        <a:cs typeface="+mn-cs"/>
      </a:defRPr>
    </a:lvl3pPr>
    <a:lvl4pPr marL="1371600" algn="l" rtl="0" eaLnBrk="0" fontAlgn="base" hangingPunct="0">
      <a:spcBef>
        <a:spcPct val="30000"/>
      </a:spcBef>
      <a:spcAft>
        <a:spcPct val="0"/>
      </a:spcAft>
      <a:defRPr sz="1200" kern="1200">
        <a:solidFill>
          <a:schemeClr val="tx1"/>
        </a:solidFill>
        <a:latin typeface="Times New Roman" pitchFamily="18" charset="0"/>
        <a:ea typeface="ヒラギノ角ゴ Pro W3" pitchFamily="-65" charset="-128"/>
        <a:cs typeface="+mn-cs"/>
      </a:defRPr>
    </a:lvl4pPr>
    <a:lvl5pPr marL="1828800" algn="l" rtl="0" eaLnBrk="0" fontAlgn="base" hangingPunct="0">
      <a:spcBef>
        <a:spcPct val="30000"/>
      </a:spcBef>
      <a:spcAft>
        <a:spcPct val="0"/>
      </a:spcAft>
      <a:defRPr sz="1200" kern="1200">
        <a:solidFill>
          <a:schemeClr val="tx1"/>
        </a:solidFill>
        <a:latin typeface="Times New Roman" pitchFamily="18" charset="0"/>
        <a:ea typeface="ヒラギノ角ゴ Pro W3" pitchFamily="-65" charset="-128"/>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10000"/>
          </a:bodyPr>
          <a:lstStyle/>
          <a:p>
            <a:endParaRPr lang="en-US" dirty="0"/>
          </a:p>
        </p:txBody>
      </p:sp>
      <p:sp>
        <p:nvSpPr>
          <p:cNvPr id="4" name="Slide Number Placeholder 3"/>
          <p:cNvSpPr>
            <a:spLocks noGrp="1"/>
          </p:cNvSpPr>
          <p:nvPr>
            <p:ph type="sldNum" sz="quarter" idx="10"/>
          </p:nvPr>
        </p:nvSpPr>
        <p:spPr/>
        <p:txBody>
          <a:bodyPr/>
          <a:lstStyle/>
          <a:p>
            <a:fld id="{0D4D1C11-CC54-4AD0-8FE9-A5445E385743}" type="slidenum">
              <a:rPr lang="en-GB" smtClean="0"/>
              <a:pPr/>
              <a:t>2</a:t>
            </a:fld>
            <a:endParaRPr lang="en-GB"/>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10000"/>
          </a:bodyPr>
          <a:lstStyle/>
          <a:p>
            <a:endParaRPr lang="en-US" dirty="0"/>
          </a:p>
        </p:txBody>
      </p:sp>
      <p:sp>
        <p:nvSpPr>
          <p:cNvPr id="4" name="Slide Number Placeholder 3"/>
          <p:cNvSpPr>
            <a:spLocks noGrp="1"/>
          </p:cNvSpPr>
          <p:nvPr>
            <p:ph type="sldNum" sz="quarter" idx="10"/>
          </p:nvPr>
        </p:nvSpPr>
        <p:spPr/>
        <p:txBody>
          <a:bodyPr/>
          <a:lstStyle/>
          <a:p>
            <a:fld id="{0D4D1C11-CC54-4AD0-8FE9-A5445E385743}" type="slidenum">
              <a:rPr lang="en-GB" smtClean="0"/>
              <a:pPr/>
              <a:t>3</a:t>
            </a:fld>
            <a:endParaRPr lang="en-GB"/>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lvl1pPr>
              <a:defRPr sz="3600">
                <a:latin typeface="Calibri" pitchFamily="34" charset="0"/>
                <a:cs typeface="Calibri" pitchFamily="34" charset="0"/>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1357290" y="3643314"/>
            <a:ext cx="6400800" cy="1752600"/>
          </a:xfrm>
        </p:spPr>
        <p:txBody>
          <a:bodyPr/>
          <a:lstStyle>
            <a:lvl1pPr marL="0" indent="0" algn="ctr">
              <a:buNone/>
              <a:defRPr>
                <a:latin typeface="Calibri" pitchFamily="34" charset="0"/>
                <a:cs typeface="Calibri" pitchFamily="34" charset="0"/>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dirty="0" smtClean="0"/>
              <a:t>Click to edit Master subtitle style</a:t>
            </a:r>
            <a:endParaRPr lang="en-US" dirty="0"/>
          </a:p>
        </p:txBody>
      </p:sp>
      <p:sp>
        <p:nvSpPr>
          <p:cNvPr id="4" name="Rectangle 4"/>
          <p:cNvSpPr>
            <a:spLocks noGrp="1" noChangeArrowheads="1"/>
          </p:cNvSpPr>
          <p:nvPr>
            <p:ph type="dt" sz="half" idx="10"/>
          </p:nvPr>
        </p:nvSpPr>
        <p:spPr>
          <a:xfrm>
            <a:off x="685800" y="6248400"/>
            <a:ext cx="1905000" cy="457200"/>
          </a:xfrm>
          <a:prstGeom prst="rect">
            <a:avLst/>
          </a:prstGeom>
          <a:ln/>
        </p:spPr>
        <p:txBody>
          <a:bodyPr/>
          <a:lstStyle>
            <a:lvl1pPr>
              <a:defRPr/>
            </a:lvl1pPr>
          </a:lstStyle>
          <a:p>
            <a:endParaRPr lang="en-US"/>
          </a:p>
        </p:txBody>
      </p:sp>
      <p:sp>
        <p:nvSpPr>
          <p:cNvPr id="5" name="Rectangle 5"/>
          <p:cNvSpPr>
            <a:spLocks noGrp="1" noChangeArrowheads="1"/>
          </p:cNvSpPr>
          <p:nvPr>
            <p:ph type="ftr" sz="quarter" idx="11"/>
          </p:nvPr>
        </p:nvSpPr>
        <p:spPr>
          <a:xfrm>
            <a:off x="3124200" y="6248400"/>
            <a:ext cx="2895600" cy="457200"/>
          </a:xfrm>
          <a:prstGeom prst="rect">
            <a:avLst/>
          </a:prstGeom>
          <a:ln/>
        </p:spPr>
        <p:txBody>
          <a:bodyPr/>
          <a:lstStyle>
            <a:lvl1pPr>
              <a:defRPr/>
            </a:lvl1pPr>
          </a:lstStyle>
          <a:p>
            <a:endParaRPr lang="en-US"/>
          </a:p>
        </p:txBody>
      </p:sp>
      <p:sp>
        <p:nvSpPr>
          <p:cNvPr id="6" name="Rectangle 6"/>
          <p:cNvSpPr>
            <a:spLocks noGrp="1" noChangeArrowheads="1"/>
          </p:cNvSpPr>
          <p:nvPr>
            <p:ph type="sldNum" sz="quarter" idx="12"/>
          </p:nvPr>
        </p:nvSpPr>
        <p:spPr>
          <a:xfrm>
            <a:off x="6553200" y="6248400"/>
            <a:ext cx="1905000" cy="457200"/>
          </a:xfrm>
          <a:prstGeom prst="rect">
            <a:avLst/>
          </a:prstGeom>
          <a:ln/>
        </p:spPr>
        <p:txBody>
          <a:bodyPr/>
          <a:lstStyle>
            <a:lvl1pPr>
              <a:defRPr/>
            </a:lvl1pPr>
          </a:lstStyle>
          <a:p>
            <a:fld id="{9CD2140B-DB3C-41DA-B7B1-3185938CB4D8}" type="slidenum">
              <a:rPr lang="en-GB"/>
              <a:pPr/>
              <a:t>‹#›</a:t>
            </a:fld>
            <a:endParaRPr lang="en-GB"/>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xfrm>
            <a:off x="685800" y="6248400"/>
            <a:ext cx="1905000" cy="457200"/>
          </a:xfrm>
          <a:prstGeom prst="rect">
            <a:avLst/>
          </a:prstGeom>
          <a:ln/>
        </p:spPr>
        <p:txBody>
          <a:bodyPr/>
          <a:lstStyle>
            <a:lvl1pPr>
              <a:defRPr/>
            </a:lvl1pPr>
          </a:lstStyle>
          <a:p>
            <a:endParaRPr lang="en-US"/>
          </a:p>
        </p:txBody>
      </p:sp>
      <p:sp>
        <p:nvSpPr>
          <p:cNvPr id="5" name="Rectangle 5"/>
          <p:cNvSpPr>
            <a:spLocks noGrp="1" noChangeArrowheads="1"/>
          </p:cNvSpPr>
          <p:nvPr>
            <p:ph type="ftr" sz="quarter" idx="11"/>
          </p:nvPr>
        </p:nvSpPr>
        <p:spPr>
          <a:xfrm>
            <a:off x="3124200" y="6248400"/>
            <a:ext cx="2895600" cy="457200"/>
          </a:xfrm>
          <a:prstGeom prst="rect">
            <a:avLst/>
          </a:prstGeom>
          <a:ln/>
        </p:spPr>
        <p:txBody>
          <a:bodyPr/>
          <a:lstStyle>
            <a:lvl1pPr>
              <a:defRPr/>
            </a:lvl1pPr>
          </a:lstStyle>
          <a:p>
            <a:endParaRPr lang="en-US"/>
          </a:p>
        </p:txBody>
      </p:sp>
      <p:sp>
        <p:nvSpPr>
          <p:cNvPr id="6" name="Rectangle 6"/>
          <p:cNvSpPr>
            <a:spLocks noGrp="1" noChangeArrowheads="1"/>
          </p:cNvSpPr>
          <p:nvPr>
            <p:ph type="sldNum" sz="quarter" idx="12"/>
          </p:nvPr>
        </p:nvSpPr>
        <p:spPr>
          <a:xfrm>
            <a:off x="6553200" y="6248400"/>
            <a:ext cx="1905000" cy="457200"/>
          </a:xfrm>
          <a:prstGeom prst="rect">
            <a:avLst/>
          </a:prstGeom>
          <a:ln/>
        </p:spPr>
        <p:txBody>
          <a:bodyPr/>
          <a:lstStyle>
            <a:lvl1pPr>
              <a:defRPr/>
            </a:lvl1pPr>
          </a:lstStyle>
          <a:p>
            <a:fld id="{844309F1-20DC-4948-905F-59507D80D938}" type="slidenum">
              <a:rPr lang="en-GB"/>
              <a:pPr/>
              <a:t>‹#›</a:t>
            </a:fld>
            <a:endParaRPr lang="en-GB"/>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xfrm>
            <a:off x="685800" y="6248400"/>
            <a:ext cx="1905000" cy="457200"/>
          </a:xfrm>
          <a:prstGeom prst="rect">
            <a:avLst/>
          </a:prstGeom>
          <a:ln/>
        </p:spPr>
        <p:txBody>
          <a:bodyPr/>
          <a:lstStyle>
            <a:lvl1pPr>
              <a:defRPr/>
            </a:lvl1pPr>
          </a:lstStyle>
          <a:p>
            <a:endParaRPr lang="en-US"/>
          </a:p>
        </p:txBody>
      </p:sp>
      <p:sp>
        <p:nvSpPr>
          <p:cNvPr id="5" name="Rectangle 5"/>
          <p:cNvSpPr>
            <a:spLocks noGrp="1" noChangeArrowheads="1"/>
          </p:cNvSpPr>
          <p:nvPr>
            <p:ph type="ftr" sz="quarter" idx="11"/>
          </p:nvPr>
        </p:nvSpPr>
        <p:spPr>
          <a:xfrm>
            <a:off x="3124200" y="6248400"/>
            <a:ext cx="2895600" cy="457200"/>
          </a:xfrm>
          <a:prstGeom prst="rect">
            <a:avLst/>
          </a:prstGeom>
          <a:ln/>
        </p:spPr>
        <p:txBody>
          <a:bodyPr/>
          <a:lstStyle>
            <a:lvl1pPr>
              <a:defRPr/>
            </a:lvl1pPr>
          </a:lstStyle>
          <a:p>
            <a:endParaRPr lang="en-US"/>
          </a:p>
        </p:txBody>
      </p:sp>
      <p:sp>
        <p:nvSpPr>
          <p:cNvPr id="6" name="Rectangle 6"/>
          <p:cNvSpPr>
            <a:spLocks noGrp="1" noChangeArrowheads="1"/>
          </p:cNvSpPr>
          <p:nvPr>
            <p:ph type="sldNum" sz="quarter" idx="12"/>
          </p:nvPr>
        </p:nvSpPr>
        <p:spPr>
          <a:xfrm>
            <a:off x="6553200" y="6248400"/>
            <a:ext cx="1905000" cy="457200"/>
          </a:xfrm>
          <a:prstGeom prst="rect">
            <a:avLst/>
          </a:prstGeom>
          <a:ln/>
        </p:spPr>
        <p:txBody>
          <a:bodyPr/>
          <a:lstStyle>
            <a:lvl1pPr>
              <a:defRPr/>
            </a:lvl1pPr>
          </a:lstStyle>
          <a:p>
            <a:fld id="{E9CFF270-7B6F-4969-A7B2-8BCAA8D872E3}" type="slidenum">
              <a:rPr lang="en-GB"/>
              <a:pPr/>
              <a:t>‹#›</a:t>
            </a:fld>
            <a:endParaRPr lang="en-GB"/>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685800" y="1981200"/>
            <a:ext cx="7772400" cy="4114800"/>
          </a:xfrm>
        </p:spPr>
        <p:txBody>
          <a:bodyPr/>
          <a:lstStyle/>
          <a:p>
            <a:pPr lvl="0"/>
            <a:endParaRPr lang="en-US" noProof="0" smtClean="0"/>
          </a:p>
        </p:txBody>
      </p:sp>
      <p:sp>
        <p:nvSpPr>
          <p:cNvPr id="4" name="Rectangle 4"/>
          <p:cNvSpPr>
            <a:spLocks noGrp="1" noChangeArrowheads="1"/>
          </p:cNvSpPr>
          <p:nvPr>
            <p:ph type="dt" sz="half" idx="10"/>
          </p:nvPr>
        </p:nvSpPr>
        <p:spPr>
          <a:xfrm>
            <a:off x="685800" y="6248400"/>
            <a:ext cx="1905000" cy="457200"/>
          </a:xfrm>
          <a:prstGeom prst="rect">
            <a:avLst/>
          </a:prstGeom>
          <a:ln/>
        </p:spPr>
        <p:txBody>
          <a:bodyPr/>
          <a:lstStyle>
            <a:lvl1pPr>
              <a:defRPr/>
            </a:lvl1pPr>
          </a:lstStyle>
          <a:p>
            <a:endParaRPr lang="en-US"/>
          </a:p>
        </p:txBody>
      </p:sp>
      <p:sp>
        <p:nvSpPr>
          <p:cNvPr id="5" name="Rectangle 5"/>
          <p:cNvSpPr>
            <a:spLocks noGrp="1" noChangeArrowheads="1"/>
          </p:cNvSpPr>
          <p:nvPr>
            <p:ph type="ftr" sz="quarter" idx="11"/>
          </p:nvPr>
        </p:nvSpPr>
        <p:spPr>
          <a:xfrm>
            <a:off x="3124200" y="6248400"/>
            <a:ext cx="2895600" cy="457200"/>
          </a:xfrm>
          <a:prstGeom prst="rect">
            <a:avLst/>
          </a:prstGeom>
          <a:ln/>
        </p:spPr>
        <p:txBody>
          <a:bodyPr/>
          <a:lstStyle>
            <a:lvl1pPr>
              <a:defRPr/>
            </a:lvl1pPr>
          </a:lstStyle>
          <a:p>
            <a:endParaRPr lang="en-US"/>
          </a:p>
        </p:txBody>
      </p:sp>
      <p:sp>
        <p:nvSpPr>
          <p:cNvPr id="6" name="Rectangle 6"/>
          <p:cNvSpPr>
            <a:spLocks noGrp="1" noChangeArrowheads="1"/>
          </p:cNvSpPr>
          <p:nvPr>
            <p:ph type="sldNum" sz="quarter" idx="12"/>
          </p:nvPr>
        </p:nvSpPr>
        <p:spPr>
          <a:xfrm>
            <a:off x="6553200" y="6248400"/>
            <a:ext cx="1905000" cy="457200"/>
          </a:xfrm>
          <a:prstGeom prst="rect">
            <a:avLst/>
          </a:prstGeom>
          <a:ln/>
        </p:spPr>
        <p:txBody>
          <a:bodyPr/>
          <a:lstStyle>
            <a:lvl1pPr>
              <a:defRPr/>
            </a:lvl1pPr>
          </a:lstStyle>
          <a:p>
            <a:fld id="{1ACC25A8-6382-402D-8D5B-90B3938ED093}" type="slidenum">
              <a:rPr lang="en-GB"/>
              <a:pPr/>
              <a:t>‹#›</a:t>
            </a:fld>
            <a:endParaRPr lang="en-GB"/>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3000" b="1">
                <a:solidFill>
                  <a:srgbClr val="0070C0"/>
                </a:solidFill>
                <a:latin typeface="Calibri" pitchFamily="34" charset="0"/>
              </a:defRPr>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lvl1pPr>
              <a:defRPr sz="2000">
                <a:latin typeface="Calibri" pitchFamily="34" charset="0"/>
              </a:defRPr>
            </a:lvl1pPr>
            <a:lvl2pPr>
              <a:defRPr sz="1800">
                <a:latin typeface="Calibri" pitchFamily="34" charset="0"/>
              </a:defRPr>
            </a:lvl2pPr>
            <a:lvl3pPr>
              <a:defRPr sz="1600">
                <a:latin typeface="Calibri" pitchFamily="34" charset="0"/>
              </a:defRPr>
            </a:lvl3pPr>
            <a:lvl4pPr>
              <a:defRPr sz="1600">
                <a:latin typeface="Calibri" pitchFamily="34" charset="0"/>
              </a:defRPr>
            </a:lvl4pPr>
            <a:lvl5pPr>
              <a:defRPr sz="1600">
                <a:latin typeface="Calibri"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Rectangle 4"/>
          <p:cNvSpPr>
            <a:spLocks noGrp="1" noChangeArrowheads="1"/>
          </p:cNvSpPr>
          <p:nvPr>
            <p:ph type="dt" sz="half" idx="10"/>
          </p:nvPr>
        </p:nvSpPr>
        <p:spPr>
          <a:xfrm>
            <a:off x="685800" y="6248400"/>
            <a:ext cx="1905000" cy="457200"/>
          </a:xfrm>
          <a:prstGeom prst="rect">
            <a:avLst/>
          </a:prstGeom>
          <a:ln/>
        </p:spPr>
        <p:txBody>
          <a:bodyPr/>
          <a:lstStyle>
            <a:lvl1pPr>
              <a:defRPr/>
            </a:lvl1pPr>
          </a:lstStyle>
          <a:p>
            <a:endParaRPr lang="en-US"/>
          </a:p>
        </p:txBody>
      </p:sp>
      <p:sp>
        <p:nvSpPr>
          <p:cNvPr id="5" name="Rectangle 5"/>
          <p:cNvSpPr>
            <a:spLocks noGrp="1" noChangeArrowheads="1"/>
          </p:cNvSpPr>
          <p:nvPr>
            <p:ph type="ftr" sz="quarter" idx="11"/>
          </p:nvPr>
        </p:nvSpPr>
        <p:spPr>
          <a:xfrm>
            <a:off x="3124200" y="6248400"/>
            <a:ext cx="2895600" cy="457200"/>
          </a:xfrm>
          <a:prstGeom prst="rect">
            <a:avLst/>
          </a:prstGeom>
          <a:ln/>
        </p:spPr>
        <p:txBody>
          <a:bodyPr/>
          <a:lstStyle>
            <a:lvl1pPr>
              <a:defRPr/>
            </a:lvl1pPr>
          </a:lstStyle>
          <a:p>
            <a:endParaRPr lang="en-US"/>
          </a:p>
        </p:txBody>
      </p:sp>
      <p:sp>
        <p:nvSpPr>
          <p:cNvPr id="6" name="Rectangle 6"/>
          <p:cNvSpPr>
            <a:spLocks noGrp="1" noChangeArrowheads="1"/>
          </p:cNvSpPr>
          <p:nvPr>
            <p:ph type="sldNum" sz="quarter" idx="12"/>
          </p:nvPr>
        </p:nvSpPr>
        <p:spPr>
          <a:xfrm>
            <a:off x="6553200" y="6248400"/>
            <a:ext cx="1905000" cy="457200"/>
          </a:xfrm>
          <a:prstGeom prst="rect">
            <a:avLst/>
          </a:prstGeom>
          <a:ln/>
        </p:spPr>
        <p:txBody>
          <a:bodyPr/>
          <a:lstStyle>
            <a:lvl1pPr>
              <a:defRPr/>
            </a:lvl1pPr>
          </a:lstStyle>
          <a:p>
            <a:fld id="{BCA7DD20-14DE-412C-975A-B1A58CABF92A}" type="slidenum">
              <a:rPr lang="en-GB"/>
              <a:pPr/>
              <a:t>‹#›</a:t>
            </a:fld>
            <a:endParaRPr lang="en-GB"/>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xfrm>
            <a:off x="685800" y="6248400"/>
            <a:ext cx="1905000" cy="457200"/>
          </a:xfrm>
          <a:prstGeom prst="rect">
            <a:avLst/>
          </a:prstGeom>
          <a:ln/>
        </p:spPr>
        <p:txBody>
          <a:bodyPr/>
          <a:lstStyle>
            <a:lvl1pPr>
              <a:defRPr/>
            </a:lvl1pPr>
          </a:lstStyle>
          <a:p>
            <a:endParaRPr lang="en-US"/>
          </a:p>
        </p:txBody>
      </p:sp>
      <p:sp>
        <p:nvSpPr>
          <p:cNvPr id="5" name="Rectangle 5"/>
          <p:cNvSpPr>
            <a:spLocks noGrp="1" noChangeArrowheads="1"/>
          </p:cNvSpPr>
          <p:nvPr>
            <p:ph type="ftr" sz="quarter" idx="11"/>
          </p:nvPr>
        </p:nvSpPr>
        <p:spPr>
          <a:xfrm>
            <a:off x="3124200" y="6248400"/>
            <a:ext cx="2895600" cy="457200"/>
          </a:xfrm>
          <a:prstGeom prst="rect">
            <a:avLst/>
          </a:prstGeom>
          <a:ln/>
        </p:spPr>
        <p:txBody>
          <a:bodyPr/>
          <a:lstStyle>
            <a:lvl1pPr>
              <a:defRPr/>
            </a:lvl1pPr>
          </a:lstStyle>
          <a:p>
            <a:endParaRPr lang="en-US"/>
          </a:p>
        </p:txBody>
      </p:sp>
      <p:sp>
        <p:nvSpPr>
          <p:cNvPr id="6" name="Rectangle 6"/>
          <p:cNvSpPr>
            <a:spLocks noGrp="1" noChangeArrowheads="1"/>
          </p:cNvSpPr>
          <p:nvPr>
            <p:ph type="sldNum" sz="quarter" idx="12"/>
          </p:nvPr>
        </p:nvSpPr>
        <p:spPr>
          <a:xfrm>
            <a:off x="6553200" y="6248400"/>
            <a:ext cx="1905000" cy="457200"/>
          </a:xfrm>
          <a:prstGeom prst="rect">
            <a:avLst/>
          </a:prstGeom>
          <a:ln/>
        </p:spPr>
        <p:txBody>
          <a:bodyPr/>
          <a:lstStyle>
            <a:lvl1pPr>
              <a:defRPr/>
            </a:lvl1pPr>
          </a:lstStyle>
          <a:p>
            <a:fld id="{47BBEF65-CC05-4436-998E-3E81EADB5CAF}" type="slidenum">
              <a:rPr lang="en-GB"/>
              <a:pPr/>
              <a:t>‹#›</a:t>
            </a:fld>
            <a:endParaRPr lang="en-GB"/>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0070C0"/>
                </a:solidFill>
              </a:defRPr>
            </a:lvl1pPr>
          </a:lstStyle>
          <a:p>
            <a:r>
              <a:rPr lang="en-US" dirty="0" smtClean="0"/>
              <a:t>Click to edit Master title style</a:t>
            </a:r>
            <a:endParaRPr lang="en-US" dirty="0"/>
          </a:p>
        </p:txBody>
      </p:sp>
      <p:sp>
        <p:nvSpPr>
          <p:cNvPr id="3" name="Content Placeholder 2"/>
          <p:cNvSpPr>
            <a:spLocks noGrp="1"/>
          </p:cNvSpPr>
          <p:nvPr>
            <p:ph sz="half" idx="1"/>
          </p:nvPr>
        </p:nvSpPr>
        <p:spPr>
          <a:xfrm>
            <a:off x="685800" y="1981200"/>
            <a:ext cx="3810000" cy="4114800"/>
          </a:xfrm>
        </p:spPr>
        <p:txBody>
          <a:bodyPr/>
          <a:lstStyle>
            <a:lvl1pPr>
              <a:defRPr sz="2000"/>
            </a:lvl1pPr>
            <a:lvl2pPr>
              <a:defRPr sz="20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4648200" y="1981200"/>
            <a:ext cx="3810000" cy="4114800"/>
          </a:xfrm>
        </p:spPr>
        <p:txBody>
          <a:bodyPr/>
          <a:lstStyle>
            <a:lvl1pPr>
              <a:defRPr sz="2000"/>
            </a:lvl1pPr>
            <a:lvl2pPr>
              <a:defRPr sz="20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Date Placeholder 4"/>
          <p:cNvSpPr>
            <a:spLocks noGrp="1" noChangeArrowheads="1"/>
          </p:cNvSpPr>
          <p:nvPr>
            <p:ph type="dt" sz="half" idx="10"/>
          </p:nvPr>
        </p:nvSpPr>
        <p:spPr>
          <a:xfrm>
            <a:off x="685800" y="6248400"/>
            <a:ext cx="1905000" cy="457200"/>
          </a:xfrm>
          <a:prstGeom prst="rect">
            <a:avLst/>
          </a:prstGeom>
          <a:ln/>
        </p:spPr>
        <p:txBody>
          <a:bodyPr/>
          <a:lstStyle>
            <a:lvl1pPr>
              <a:defRPr/>
            </a:lvl1pPr>
          </a:lstStyle>
          <a:p>
            <a:endParaRPr lang="en-US"/>
          </a:p>
        </p:txBody>
      </p:sp>
      <p:sp>
        <p:nvSpPr>
          <p:cNvPr id="6" name="Footer Placeholder 5"/>
          <p:cNvSpPr>
            <a:spLocks noGrp="1" noChangeArrowheads="1"/>
          </p:cNvSpPr>
          <p:nvPr>
            <p:ph type="ftr" sz="quarter" idx="11"/>
          </p:nvPr>
        </p:nvSpPr>
        <p:spPr>
          <a:xfrm>
            <a:off x="3124200" y="6248400"/>
            <a:ext cx="2895600" cy="457200"/>
          </a:xfrm>
          <a:prstGeom prst="rect">
            <a:avLst/>
          </a:prstGeom>
          <a:ln/>
        </p:spPr>
        <p:txBody>
          <a:bodyPr/>
          <a:lstStyle>
            <a:lvl1pPr>
              <a:defRPr/>
            </a:lvl1pPr>
          </a:lstStyle>
          <a:p>
            <a:endParaRPr lang="en-US"/>
          </a:p>
        </p:txBody>
      </p:sp>
      <p:sp>
        <p:nvSpPr>
          <p:cNvPr id="7" name="Slide Number Placeholder 6"/>
          <p:cNvSpPr>
            <a:spLocks noGrp="1" noChangeArrowheads="1"/>
          </p:cNvSpPr>
          <p:nvPr>
            <p:ph type="sldNum" sz="quarter" idx="12"/>
          </p:nvPr>
        </p:nvSpPr>
        <p:spPr>
          <a:xfrm>
            <a:off x="6553200" y="6248400"/>
            <a:ext cx="1905000" cy="457200"/>
          </a:xfrm>
          <a:prstGeom prst="rect">
            <a:avLst/>
          </a:prstGeom>
          <a:ln/>
        </p:spPr>
        <p:txBody>
          <a:bodyPr/>
          <a:lstStyle>
            <a:lvl1pPr>
              <a:defRPr/>
            </a:lvl1pPr>
          </a:lstStyle>
          <a:p>
            <a:fld id="{47088BAE-6ABA-48C8-AB9D-FFBDC337556E}" type="slidenum">
              <a:rPr lang="en-GB"/>
              <a:pPr/>
              <a:t>‹#›</a:t>
            </a:fld>
            <a:endParaRPr lang="en-GB"/>
          </a:p>
        </p:txBody>
      </p:sp>
      <p:pic>
        <p:nvPicPr>
          <p:cNvPr id="8" name="Picture 7" descr="svanurinn_cmyk_ust.jpg"/>
          <p:cNvPicPr>
            <a:picLocks noChangeAspect="1"/>
          </p:cNvPicPr>
          <p:nvPr userDrawn="1"/>
        </p:nvPicPr>
        <p:blipFill>
          <a:blip r:embed="rId2" cstate="print"/>
          <a:stretch>
            <a:fillRect/>
          </a:stretch>
        </p:blipFill>
        <p:spPr>
          <a:xfrm>
            <a:off x="214282" y="214290"/>
            <a:ext cx="1000132" cy="1141050"/>
          </a:xfrm>
          <a:prstGeom prst="rect">
            <a:avLst/>
          </a:prstGeom>
        </p:spPr>
      </p:pic>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000"/>
            </a:lvl1pPr>
            <a:lvl2pPr>
              <a:defRPr sz="16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000"/>
            </a:lvl1pPr>
            <a:lvl2pPr>
              <a:defRPr sz="16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Rectangle 4"/>
          <p:cNvSpPr>
            <a:spLocks noGrp="1" noChangeArrowheads="1"/>
          </p:cNvSpPr>
          <p:nvPr>
            <p:ph type="dt" sz="half" idx="10"/>
          </p:nvPr>
        </p:nvSpPr>
        <p:spPr>
          <a:xfrm>
            <a:off x="685800" y="6248400"/>
            <a:ext cx="1905000" cy="457200"/>
          </a:xfrm>
          <a:prstGeom prst="rect">
            <a:avLst/>
          </a:prstGeom>
          <a:ln/>
        </p:spPr>
        <p:txBody>
          <a:bodyPr/>
          <a:lstStyle>
            <a:lvl1pPr>
              <a:defRPr/>
            </a:lvl1pPr>
          </a:lstStyle>
          <a:p>
            <a:endParaRPr lang="en-US"/>
          </a:p>
        </p:txBody>
      </p:sp>
      <p:sp>
        <p:nvSpPr>
          <p:cNvPr id="8" name="Rectangle 5"/>
          <p:cNvSpPr>
            <a:spLocks noGrp="1" noChangeArrowheads="1"/>
          </p:cNvSpPr>
          <p:nvPr>
            <p:ph type="ftr" sz="quarter" idx="11"/>
          </p:nvPr>
        </p:nvSpPr>
        <p:spPr>
          <a:xfrm>
            <a:off x="3124200" y="6248400"/>
            <a:ext cx="2895600" cy="457200"/>
          </a:xfrm>
          <a:prstGeom prst="rect">
            <a:avLst/>
          </a:prstGeom>
          <a:ln/>
        </p:spPr>
        <p:txBody>
          <a:bodyPr/>
          <a:lstStyle>
            <a:lvl1pPr>
              <a:defRPr/>
            </a:lvl1pPr>
          </a:lstStyle>
          <a:p>
            <a:endParaRPr lang="en-US"/>
          </a:p>
        </p:txBody>
      </p:sp>
      <p:sp>
        <p:nvSpPr>
          <p:cNvPr id="9" name="Rectangle 6"/>
          <p:cNvSpPr>
            <a:spLocks noGrp="1" noChangeArrowheads="1"/>
          </p:cNvSpPr>
          <p:nvPr>
            <p:ph type="sldNum" sz="quarter" idx="12"/>
          </p:nvPr>
        </p:nvSpPr>
        <p:spPr>
          <a:xfrm>
            <a:off x="6553200" y="6248400"/>
            <a:ext cx="1905000" cy="457200"/>
          </a:xfrm>
          <a:prstGeom prst="rect">
            <a:avLst/>
          </a:prstGeom>
          <a:ln/>
        </p:spPr>
        <p:txBody>
          <a:bodyPr/>
          <a:lstStyle>
            <a:lvl1pPr>
              <a:defRPr/>
            </a:lvl1pPr>
          </a:lstStyle>
          <a:p>
            <a:fld id="{9E6449BC-3BAC-4245-9725-9A0168743F8E}" type="slidenum">
              <a:rPr lang="en-GB"/>
              <a:pPr/>
              <a:t>‹#›</a:t>
            </a:fld>
            <a:endParaRPr lang="en-GB"/>
          </a:p>
        </p:txBody>
      </p:sp>
      <p:pic>
        <p:nvPicPr>
          <p:cNvPr id="10" name="Picture 9" descr="svanurinn_cmyk_ust.jpg"/>
          <p:cNvPicPr>
            <a:picLocks noChangeAspect="1"/>
          </p:cNvPicPr>
          <p:nvPr userDrawn="1"/>
        </p:nvPicPr>
        <p:blipFill>
          <a:blip r:embed="rId2" cstate="print"/>
          <a:stretch>
            <a:fillRect/>
          </a:stretch>
        </p:blipFill>
        <p:spPr>
          <a:xfrm>
            <a:off x="214282" y="214290"/>
            <a:ext cx="1000132" cy="1141050"/>
          </a:xfrm>
          <a:prstGeom prst="rect">
            <a:avLst/>
          </a:prstGeom>
        </p:spPr>
      </p:pic>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xfrm>
            <a:off x="685800" y="6248400"/>
            <a:ext cx="1905000" cy="457200"/>
          </a:xfrm>
          <a:prstGeom prst="rect">
            <a:avLst/>
          </a:prstGeom>
          <a:ln/>
        </p:spPr>
        <p:txBody>
          <a:bodyPr/>
          <a:lstStyle>
            <a:lvl1pPr>
              <a:defRPr/>
            </a:lvl1pPr>
          </a:lstStyle>
          <a:p>
            <a:endParaRPr lang="en-US"/>
          </a:p>
        </p:txBody>
      </p:sp>
      <p:sp>
        <p:nvSpPr>
          <p:cNvPr id="4" name="Rectangle 5"/>
          <p:cNvSpPr>
            <a:spLocks noGrp="1" noChangeArrowheads="1"/>
          </p:cNvSpPr>
          <p:nvPr>
            <p:ph type="ftr" sz="quarter" idx="11"/>
          </p:nvPr>
        </p:nvSpPr>
        <p:spPr>
          <a:xfrm>
            <a:off x="3124200" y="6248400"/>
            <a:ext cx="2895600" cy="457200"/>
          </a:xfrm>
          <a:prstGeom prst="rect">
            <a:avLst/>
          </a:prstGeom>
          <a:ln/>
        </p:spPr>
        <p:txBody>
          <a:bodyPr/>
          <a:lstStyle>
            <a:lvl1pPr>
              <a:defRPr/>
            </a:lvl1pPr>
          </a:lstStyle>
          <a:p>
            <a:endParaRPr lang="en-US"/>
          </a:p>
        </p:txBody>
      </p:sp>
      <p:sp>
        <p:nvSpPr>
          <p:cNvPr id="5" name="Rectangle 6"/>
          <p:cNvSpPr>
            <a:spLocks noGrp="1" noChangeArrowheads="1"/>
          </p:cNvSpPr>
          <p:nvPr>
            <p:ph type="sldNum" sz="quarter" idx="12"/>
          </p:nvPr>
        </p:nvSpPr>
        <p:spPr>
          <a:xfrm>
            <a:off x="6553200" y="6248400"/>
            <a:ext cx="1905000" cy="457200"/>
          </a:xfrm>
          <a:prstGeom prst="rect">
            <a:avLst/>
          </a:prstGeom>
          <a:ln/>
        </p:spPr>
        <p:txBody>
          <a:bodyPr/>
          <a:lstStyle>
            <a:lvl1pPr>
              <a:defRPr/>
            </a:lvl1pPr>
          </a:lstStyle>
          <a:p>
            <a:fld id="{49C538A3-FC67-4170-9FE0-68D3B9D4FEB9}" type="slidenum">
              <a:rPr lang="en-GB"/>
              <a:pPr/>
              <a:t>‹#›</a:t>
            </a:fld>
            <a:endParaRPr lang="en-GB"/>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xfrm>
            <a:off x="685800" y="6248400"/>
            <a:ext cx="1905000" cy="457200"/>
          </a:xfrm>
          <a:prstGeom prst="rect">
            <a:avLst/>
          </a:prstGeom>
          <a:ln/>
        </p:spPr>
        <p:txBody>
          <a:bodyPr/>
          <a:lstStyle>
            <a:lvl1pPr>
              <a:defRPr/>
            </a:lvl1pPr>
          </a:lstStyle>
          <a:p>
            <a:endParaRPr lang="en-US"/>
          </a:p>
        </p:txBody>
      </p:sp>
      <p:sp>
        <p:nvSpPr>
          <p:cNvPr id="3" name="Rectangle 5"/>
          <p:cNvSpPr>
            <a:spLocks noGrp="1" noChangeArrowheads="1"/>
          </p:cNvSpPr>
          <p:nvPr>
            <p:ph type="ftr" sz="quarter" idx="11"/>
          </p:nvPr>
        </p:nvSpPr>
        <p:spPr>
          <a:xfrm>
            <a:off x="3124200" y="6248400"/>
            <a:ext cx="2895600" cy="457200"/>
          </a:xfrm>
          <a:prstGeom prst="rect">
            <a:avLst/>
          </a:prstGeom>
          <a:ln/>
        </p:spPr>
        <p:txBody>
          <a:bodyPr/>
          <a:lstStyle>
            <a:lvl1pPr>
              <a:defRPr/>
            </a:lvl1pPr>
          </a:lstStyle>
          <a:p>
            <a:endParaRPr lang="en-US"/>
          </a:p>
        </p:txBody>
      </p:sp>
      <p:sp>
        <p:nvSpPr>
          <p:cNvPr id="4" name="Rectangle 6"/>
          <p:cNvSpPr>
            <a:spLocks noGrp="1" noChangeArrowheads="1"/>
          </p:cNvSpPr>
          <p:nvPr>
            <p:ph type="sldNum" sz="quarter" idx="12"/>
          </p:nvPr>
        </p:nvSpPr>
        <p:spPr>
          <a:xfrm>
            <a:off x="6553200" y="6248400"/>
            <a:ext cx="1905000" cy="457200"/>
          </a:xfrm>
          <a:prstGeom prst="rect">
            <a:avLst/>
          </a:prstGeom>
          <a:ln/>
        </p:spPr>
        <p:txBody>
          <a:bodyPr/>
          <a:lstStyle>
            <a:lvl1pPr>
              <a:defRPr/>
            </a:lvl1pPr>
          </a:lstStyle>
          <a:p>
            <a:fld id="{E5289EC5-603D-4B41-BECC-105DA135F790}" type="slidenum">
              <a:rPr lang="en-GB"/>
              <a:pPr/>
              <a:t>‹#›</a:t>
            </a:fld>
            <a:endParaRPr lang="en-GB"/>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noChangeArrowheads="1"/>
          </p:cNvSpPr>
          <p:nvPr>
            <p:ph type="dt" sz="half" idx="10"/>
          </p:nvPr>
        </p:nvSpPr>
        <p:spPr>
          <a:xfrm>
            <a:off x="685800" y="6248400"/>
            <a:ext cx="1905000" cy="457200"/>
          </a:xfrm>
          <a:prstGeom prst="rect">
            <a:avLst/>
          </a:prstGeom>
          <a:ln/>
        </p:spPr>
        <p:txBody>
          <a:bodyPr/>
          <a:lstStyle>
            <a:lvl1pPr>
              <a:defRPr/>
            </a:lvl1pPr>
          </a:lstStyle>
          <a:p>
            <a:endParaRPr lang="en-US"/>
          </a:p>
        </p:txBody>
      </p:sp>
      <p:sp>
        <p:nvSpPr>
          <p:cNvPr id="6" name="Footer Placeholder 5"/>
          <p:cNvSpPr>
            <a:spLocks noGrp="1" noChangeArrowheads="1"/>
          </p:cNvSpPr>
          <p:nvPr>
            <p:ph type="ftr" sz="quarter" idx="11"/>
          </p:nvPr>
        </p:nvSpPr>
        <p:spPr>
          <a:xfrm>
            <a:off x="3124200" y="6248400"/>
            <a:ext cx="2895600" cy="457200"/>
          </a:xfrm>
          <a:prstGeom prst="rect">
            <a:avLst/>
          </a:prstGeom>
          <a:ln/>
        </p:spPr>
        <p:txBody>
          <a:bodyPr/>
          <a:lstStyle>
            <a:lvl1pPr>
              <a:defRPr/>
            </a:lvl1pPr>
          </a:lstStyle>
          <a:p>
            <a:endParaRPr lang="en-US"/>
          </a:p>
        </p:txBody>
      </p:sp>
      <p:sp>
        <p:nvSpPr>
          <p:cNvPr id="7" name="Slide Number Placeholder 6"/>
          <p:cNvSpPr>
            <a:spLocks noGrp="1" noChangeArrowheads="1"/>
          </p:cNvSpPr>
          <p:nvPr>
            <p:ph type="sldNum" sz="quarter" idx="12"/>
          </p:nvPr>
        </p:nvSpPr>
        <p:spPr>
          <a:xfrm>
            <a:off x="6553200" y="6248400"/>
            <a:ext cx="1905000" cy="457200"/>
          </a:xfrm>
          <a:prstGeom prst="rect">
            <a:avLst/>
          </a:prstGeom>
          <a:ln/>
        </p:spPr>
        <p:txBody>
          <a:bodyPr/>
          <a:lstStyle>
            <a:lvl1pPr>
              <a:defRPr/>
            </a:lvl1pPr>
          </a:lstStyle>
          <a:p>
            <a:fld id="{87585E80-3B30-43C1-8B35-488467D41101}" type="slidenum">
              <a:rPr lang="en-GB"/>
              <a:pPr/>
              <a:t>‹#›</a:t>
            </a:fld>
            <a:endParaRPr lang="en-GB"/>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noChangeArrowheads="1"/>
          </p:cNvSpPr>
          <p:nvPr>
            <p:ph type="dt" sz="half" idx="10"/>
          </p:nvPr>
        </p:nvSpPr>
        <p:spPr>
          <a:xfrm>
            <a:off x="685800" y="6248400"/>
            <a:ext cx="1905000" cy="457200"/>
          </a:xfrm>
          <a:prstGeom prst="rect">
            <a:avLst/>
          </a:prstGeom>
          <a:ln/>
        </p:spPr>
        <p:txBody>
          <a:bodyPr/>
          <a:lstStyle>
            <a:lvl1pPr>
              <a:defRPr/>
            </a:lvl1pPr>
          </a:lstStyle>
          <a:p>
            <a:endParaRPr lang="en-US"/>
          </a:p>
        </p:txBody>
      </p:sp>
      <p:sp>
        <p:nvSpPr>
          <p:cNvPr id="6" name="Footer Placeholder 5"/>
          <p:cNvSpPr>
            <a:spLocks noGrp="1" noChangeArrowheads="1"/>
          </p:cNvSpPr>
          <p:nvPr>
            <p:ph type="ftr" sz="quarter" idx="11"/>
          </p:nvPr>
        </p:nvSpPr>
        <p:spPr>
          <a:xfrm>
            <a:off x="3124200" y="6248400"/>
            <a:ext cx="2895600" cy="457200"/>
          </a:xfrm>
          <a:prstGeom prst="rect">
            <a:avLst/>
          </a:prstGeom>
          <a:ln/>
        </p:spPr>
        <p:txBody>
          <a:bodyPr/>
          <a:lstStyle>
            <a:lvl1pPr>
              <a:defRPr/>
            </a:lvl1pPr>
          </a:lstStyle>
          <a:p>
            <a:endParaRPr lang="en-US"/>
          </a:p>
        </p:txBody>
      </p:sp>
      <p:sp>
        <p:nvSpPr>
          <p:cNvPr id="7" name="Slide Number Placeholder 6"/>
          <p:cNvSpPr>
            <a:spLocks noGrp="1" noChangeArrowheads="1"/>
          </p:cNvSpPr>
          <p:nvPr>
            <p:ph type="sldNum" sz="quarter" idx="12"/>
          </p:nvPr>
        </p:nvSpPr>
        <p:spPr>
          <a:xfrm>
            <a:off x="6553200" y="6248400"/>
            <a:ext cx="1905000" cy="457200"/>
          </a:xfrm>
          <a:prstGeom prst="rect">
            <a:avLst/>
          </a:prstGeom>
          <a:ln/>
        </p:spPr>
        <p:txBody>
          <a:bodyPr/>
          <a:lstStyle>
            <a:lvl1pPr>
              <a:defRPr/>
            </a:lvl1pPr>
          </a:lstStyle>
          <a:p>
            <a:fld id="{B2B02B76-B512-4670-AC95-4149C6B2D82A}" type="slidenum">
              <a:rPr lang="en-GB"/>
              <a:pPr/>
              <a:t>‹#›</a:t>
            </a:fld>
            <a:endParaRPr lang="en-GB"/>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26" name="Picture 11" descr="ppt undir"/>
          <p:cNvPicPr>
            <a:picLocks noChangeAspect="1" noChangeArrowheads="1"/>
          </p:cNvPicPr>
          <p:nvPr userDrawn="1"/>
        </p:nvPicPr>
        <p:blipFill>
          <a:blip r:embed="rId14" cstate="print"/>
          <a:srcRect/>
          <a:stretch>
            <a:fillRect/>
          </a:stretch>
        </p:blipFill>
        <p:spPr bwMode="auto">
          <a:xfrm>
            <a:off x="0" y="0"/>
            <a:ext cx="9144000" cy="6858000"/>
          </a:xfrm>
          <a:prstGeom prst="rect">
            <a:avLst/>
          </a:prstGeom>
          <a:noFill/>
          <a:ln w="9525">
            <a:noFill/>
            <a:miter lim="800000"/>
            <a:headEnd/>
            <a:tailEnd/>
          </a:ln>
        </p:spPr>
      </p:pic>
      <p:sp>
        <p:nvSpPr>
          <p:cNvPr id="1027" name="Rectangle 2"/>
          <p:cNvSpPr>
            <a:spLocks noGrp="1" noChangeArrowheads="1"/>
          </p:cNvSpPr>
          <p:nvPr>
            <p:ph type="title"/>
          </p:nvPr>
        </p:nvSpPr>
        <p:spPr bwMode="auto">
          <a:xfrm>
            <a:off x="685800" y="609600"/>
            <a:ext cx="77724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GB" dirty="0" smtClean="0"/>
              <a:t>Click to edit Master title style</a:t>
            </a:r>
          </a:p>
        </p:txBody>
      </p:sp>
      <p:sp>
        <p:nvSpPr>
          <p:cNvPr id="1028" name="Rectangle 3"/>
          <p:cNvSpPr>
            <a:spLocks noGrp="1" noChangeArrowheads="1"/>
          </p:cNvSpPr>
          <p:nvPr>
            <p:ph type="body" idx="1"/>
          </p:nvPr>
        </p:nvSpPr>
        <p:spPr bwMode="auto">
          <a:xfrm>
            <a:off x="685800" y="1981200"/>
            <a:ext cx="77724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GB" dirty="0" smtClean="0"/>
              <a:t>Click to edit Master text styles</a:t>
            </a:r>
          </a:p>
          <a:p>
            <a:pPr lvl="1"/>
            <a:r>
              <a:rPr lang="en-GB" dirty="0" smtClean="0"/>
              <a:t>Second level</a:t>
            </a:r>
          </a:p>
          <a:p>
            <a:pPr lvl="2"/>
            <a:r>
              <a:rPr lang="en-GB" dirty="0" smtClean="0"/>
              <a:t>Third level</a:t>
            </a:r>
          </a:p>
          <a:p>
            <a:pPr lvl="3"/>
            <a:r>
              <a:rPr lang="en-GB" dirty="0" smtClean="0"/>
              <a:t>Fourth level</a:t>
            </a:r>
          </a:p>
          <a:p>
            <a:pPr lvl="4"/>
            <a:r>
              <a:rPr lang="en-GB" dirty="0" smtClean="0"/>
              <a:t>Fifth level</a:t>
            </a: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ctr" rtl="0" eaLnBrk="0" fontAlgn="base" hangingPunct="0">
        <a:spcBef>
          <a:spcPct val="0"/>
        </a:spcBef>
        <a:spcAft>
          <a:spcPct val="0"/>
        </a:spcAft>
        <a:defRPr sz="3000" b="1">
          <a:solidFill>
            <a:schemeClr val="tx2"/>
          </a:solidFill>
          <a:latin typeface="Calibri" pitchFamily="34" charset="0"/>
          <a:ea typeface="ヒラギノ角ゴ Pro W3" pitchFamily="-106" charset="-128"/>
          <a:cs typeface="Calibri" pitchFamily="34" charset="0"/>
        </a:defRPr>
      </a:lvl1pPr>
      <a:lvl2pPr algn="ctr" rtl="0" eaLnBrk="0" fontAlgn="base" hangingPunct="0">
        <a:spcBef>
          <a:spcPct val="0"/>
        </a:spcBef>
        <a:spcAft>
          <a:spcPct val="0"/>
        </a:spcAft>
        <a:defRPr sz="4400">
          <a:solidFill>
            <a:schemeClr val="tx2"/>
          </a:solidFill>
          <a:latin typeface="Arial" pitchFamily="34" charset="0"/>
          <a:ea typeface="ヒラギノ角ゴ Pro W3" pitchFamily="-106" charset="-128"/>
        </a:defRPr>
      </a:lvl2pPr>
      <a:lvl3pPr algn="ctr" rtl="0" eaLnBrk="0" fontAlgn="base" hangingPunct="0">
        <a:spcBef>
          <a:spcPct val="0"/>
        </a:spcBef>
        <a:spcAft>
          <a:spcPct val="0"/>
        </a:spcAft>
        <a:defRPr sz="4400">
          <a:solidFill>
            <a:schemeClr val="tx2"/>
          </a:solidFill>
          <a:latin typeface="Arial" pitchFamily="34" charset="0"/>
          <a:ea typeface="ヒラギノ角ゴ Pro W3" pitchFamily="-106" charset="-128"/>
        </a:defRPr>
      </a:lvl3pPr>
      <a:lvl4pPr algn="ctr" rtl="0" eaLnBrk="0" fontAlgn="base" hangingPunct="0">
        <a:spcBef>
          <a:spcPct val="0"/>
        </a:spcBef>
        <a:spcAft>
          <a:spcPct val="0"/>
        </a:spcAft>
        <a:defRPr sz="4400">
          <a:solidFill>
            <a:schemeClr val="tx2"/>
          </a:solidFill>
          <a:latin typeface="Arial" pitchFamily="34" charset="0"/>
          <a:ea typeface="ヒラギノ角ゴ Pro W3" pitchFamily="-106" charset="-128"/>
        </a:defRPr>
      </a:lvl4pPr>
      <a:lvl5pPr algn="ctr" rtl="0" eaLnBrk="0" fontAlgn="base" hangingPunct="0">
        <a:spcBef>
          <a:spcPct val="0"/>
        </a:spcBef>
        <a:spcAft>
          <a:spcPct val="0"/>
        </a:spcAft>
        <a:defRPr sz="4400">
          <a:solidFill>
            <a:schemeClr val="tx2"/>
          </a:solidFill>
          <a:latin typeface="Arial" pitchFamily="34" charset="0"/>
          <a:ea typeface="ヒラギノ角ゴ Pro W3" pitchFamily="-106" charset="-128"/>
        </a:defRPr>
      </a:lvl5pPr>
      <a:lvl6pPr marL="457200" algn="ctr" rtl="0" fontAlgn="base">
        <a:spcBef>
          <a:spcPct val="0"/>
        </a:spcBef>
        <a:spcAft>
          <a:spcPct val="0"/>
        </a:spcAft>
        <a:defRPr sz="4400">
          <a:solidFill>
            <a:schemeClr val="tx2"/>
          </a:solidFill>
          <a:latin typeface="Arial" pitchFamily="34" charset="0"/>
        </a:defRPr>
      </a:lvl6pPr>
      <a:lvl7pPr marL="914400" algn="ctr" rtl="0" fontAlgn="base">
        <a:spcBef>
          <a:spcPct val="0"/>
        </a:spcBef>
        <a:spcAft>
          <a:spcPct val="0"/>
        </a:spcAft>
        <a:defRPr sz="4400">
          <a:solidFill>
            <a:schemeClr val="tx2"/>
          </a:solidFill>
          <a:latin typeface="Arial" pitchFamily="34" charset="0"/>
        </a:defRPr>
      </a:lvl7pPr>
      <a:lvl8pPr marL="1371600" algn="ctr" rtl="0" fontAlgn="base">
        <a:spcBef>
          <a:spcPct val="0"/>
        </a:spcBef>
        <a:spcAft>
          <a:spcPct val="0"/>
        </a:spcAft>
        <a:defRPr sz="4400">
          <a:solidFill>
            <a:schemeClr val="tx2"/>
          </a:solidFill>
          <a:latin typeface="Arial" pitchFamily="34" charset="0"/>
        </a:defRPr>
      </a:lvl8pPr>
      <a:lvl9pPr marL="1828800" algn="ctr" rtl="0" fontAlgn="base">
        <a:spcBef>
          <a:spcPct val="0"/>
        </a:spcBef>
        <a:spcAft>
          <a:spcPct val="0"/>
        </a:spcAft>
        <a:defRPr sz="4400">
          <a:solidFill>
            <a:schemeClr val="tx2"/>
          </a:solidFill>
          <a:latin typeface="Arial" pitchFamily="34" charset="0"/>
        </a:defRPr>
      </a:lvl9pPr>
    </p:titleStyle>
    <p:bodyStyle>
      <a:lvl1pPr marL="342900" indent="-342900" algn="l" rtl="0" eaLnBrk="0" fontAlgn="base" hangingPunct="0">
        <a:spcBef>
          <a:spcPct val="20000"/>
        </a:spcBef>
        <a:spcAft>
          <a:spcPct val="0"/>
        </a:spcAft>
        <a:buChar char="•"/>
        <a:defRPr sz="2000">
          <a:solidFill>
            <a:schemeClr val="tx1"/>
          </a:solidFill>
          <a:latin typeface="Calibri" pitchFamily="34" charset="0"/>
          <a:ea typeface="ヒラギノ角ゴ Pro W3" pitchFamily="-106" charset="-128"/>
          <a:cs typeface="Calibri" pitchFamily="34" charset="0"/>
        </a:defRPr>
      </a:lvl1pPr>
      <a:lvl2pPr marL="742950" indent="-285750" algn="l" rtl="0" eaLnBrk="0" fontAlgn="base" hangingPunct="0">
        <a:spcBef>
          <a:spcPct val="20000"/>
        </a:spcBef>
        <a:spcAft>
          <a:spcPct val="0"/>
        </a:spcAft>
        <a:buChar char="–"/>
        <a:defRPr sz="1800">
          <a:solidFill>
            <a:schemeClr val="tx1"/>
          </a:solidFill>
          <a:latin typeface="Calibri" pitchFamily="34" charset="0"/>
          <a:ea typeface="ヒラギノ角ゴ Pro W3" pitchFamily="-65" charset="-128"/>
          <a:cs typeface="Calibri" pitchFamily="34" charset="0"/>
        </a:defRPr>
      </a:lvl2pPr>
      <a:lvl3pPr marL="1143000" indent="-228600" algn="l" rtl="0" eaLnBrk="0" fontAlgn="base" hangingPunct="0">
        <a:spcBef>
          <a:spcPct val="20000"/>
        </a:spcBef>
        <a:spcAft>
          <a:spcPct val="0"/>
        </a:spcAft>
        <a:buChar char="•"/>
        <a:defRPr sz="1800">
          <a:solidFill>
            <a:schemeClr val="tx1"/>
          </a:solidFill>
          <a:latin typeface="Calibri" pitchFamily="34" charset="0"/>
          <a:ea typeface="ヒラギノ角ゴ Pro W3" pitchFamily="-65" charset="-128"/>
          <a:cs typeface="Calibri" pitchFamily="34" charset="0"/>
        </a:defRPr>
      </a:lvl3pPr>
      <a:lvl4pPr marL="1600200" indent="-228600" algn="l" rtl="0" eaLnBrk="0" fontAlgn="base" hangingPunct="0">
        <a:spcBef>
          <a:spcPct val="20000"/>
        </a:spcBef>
        <a:spcAft>
          <a:spcPct val="0"/>
        </a:spcAft>
        <a:buChar char="–"/>
        <a:defRPr sz="1800">
          <a:solidFill>
            <a:schemeClr val="tx1"/>
          </a:solidFill>
          <a:latin typeface="Calibri" pitchFamily="34" charset="0"/>
          <a:ea typeface="ヒラギノ角ゴ Pro W3" pitchFamily="-65" charset="-128"/>
          <a:cs typeface="Calibri" pitchFamily="34" charset="0"/>
        </a:defRPr>
      </a:lvl4pPr>
      <a:lvl5pPr marL="2057400" indent="-228600" algn="l" rtl="0" eaLnBrk="0" fontAlgn="base" hangingPunct="0">
        <a:spcBef>
          <a:spcPct val="20000"/>
        </a:spcBef>
        <a:spcAft>
          <a:spcPct val="0"/>
        </a:spcAft>
        <a:buChar char="»"/>
        <a:defRPr sz="1800">
          <a:solidFill>
            <a:schemeClr val="tx1"/>
          </a:solidFill>
          <a:latin typeface="Calibri" pitchFamily="34" charset="0"/>
          <a:ea typeface="ヒラギノ角ゴ Pro W3" pitchFamily="-65" charset="-128"/>
          <a:cs typeface="Calibri" pitchFamily="34" charset="0"/>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1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5.png"/><Relationship Id="rId1" Type="http://schemas.openxmlformats.org/officeDocument/2006/relationships/slideLayout" Target="../slideLayouts/slideLayout2.xml"/><Relationship Id="rId5" Type="http://schemas.openxmlformats.org/officeDocument/2006/relationships/image" Target="../media/image17.png"/><Relationship Id="rId4" Type="http://schemas.openxmlformats.org/officeDocument/2006/relationships/image" Target="../media/image16.jpeg"/></Relationships>
</file>

<file path=ppt/slides/_rels/slide1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image" Target="../media/image20.jpeg"/><Relationship Id="rId7" Type="http://schemas.openxmlformats.org/officeDocument/2006/relationships/image" Target="../media/image24.jpeg"/><Relationship Id="rId2" Type="http://schemas.openxmlformats.org/officeDocument/2006/relationships/image" Target="../media/image19.jpeg"/><Relationship Id="rId1" Type="http://schemas.openxmlformats.org/officeDocument/2006/relationships/slideLayout" Target="../slideLayouts/slideLayout2.xml"/><Relationship Id="rId6" Type="http://schemas.openxmlformats.org/officeDocument/2006/relationships/image" Target="../media/image23.jpeg"/><Relationship Id="rId5" Type="http://schemas.openxmlformats.org/officeDocument/2006/relationships/image" Target="../media/image22.jpeg"/><Relationship Id="rId4" Type="http://schemas.openxmlformats.org/officeDocument/2006/relationships/image" Target="../media/image21.png"/></Relationships>
</file>

<file path=ppt/slides/_rels/slide1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8.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9.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20.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hyperlink" Target="http://www.vinn.is/" TargetMode="External"/><Relationship Id="rId1" Type="http://schemas.openxmlformats.org/officeDocument/2006/relationships/slideLayout" Target="../slideLayouts/slideLayout2.xml"/><Relationship Id="rId4" Type="http://schemas.openxmlformats.org/officeDocument/2006/relationships/image" Target="../media/image30.png"/></Relationships>
</file>

<file path=ppt/slides/_rels/slide22.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image" Target="../media/image5.png"/><Relationship Id="rId1" Type="http://schemas.openxmlformats.org/officeDocument/2006/relationships/slideLayout" Target="../slideLayouts/slideLayout2.xml"/><Relationship Id="rId4" Type="http://schemas.openxmlformats.org/officeDocument/2006/relationships/image" Target="../media/image32.jpeg"/></Relationships>
</file>

<file path=ppt/slides/_rels/slide3.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4.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descr="Cygnus_a ferd_minnkud.jpg"/>
          <p:cNvPicPr>
            <a:picLocks noChangeAspect="1"/>
          </p:cNvPicPr>
          <p:nvPr/>
        </p:nvPicPr>
        <p:blipFill>
          <a:blip r:embed="rId2" cstate="print"/>
          <a:srcRect l="25131"/>
          <a:stretch>
            <a:fillRect/>
          </a:stretch>
        </p:blipFill>
        <p:spPr>
          <a:xfrm>
            <a:off x="0" y="1391812"/>
            <a:ext cx="4043702" cy="4751832"/>
          </a:xfrm>
          <a:prstGeom prst="rect">
            <a:avLst/>
          </a:prstGeom>
        </p:spPr>
      </p:pic>
      <p:sp>
        <p:nvSpPr>
          <p:cNvPr id="4" name="Title 3"/>
          <p:cNvSpPr>
            <a:spLocks noGrp="1"/>
          </p:cNvSpPr>
          <p:nvPr>
            <p:ph type="title"/>
          </p:nvPr>
        </p:nvSpPr>
        <p:spPr>
          <a:xfrm>
            <a:off x="3214678" y="1785926"/>
            <a:ext cx="5000660" cy="714380"/>
          </a:xfrm>
        </p:spPr>
        <p:txBody>
          <a:bodyPr/>
          <a:lstStyle/>
          <a:p>
            <a:pPr algn="l"/>
            <a:r>
              <a:rPr lang="is-IS" sz="3600" dirty="0" smtClean="0">
                <a:solidFill>
                  <a:srgbClr val="1D5C9F"/>
                </a:solidFill>
              </a:rPr>
              <a:t>Svanurinn í grænu hagkerfi</a:t>
            </a:r>
            <a:r>
              <a:rPr lang="is-IS" dirty="0" smtClean="0">
                <a:solidFill>
                  <a:srgbClr val="1D5C9F"/>
                </a:solidFill>
              </a:rPr>
              <a:t/>
            </a:r>
            <a:br>
              <a:rPr lang="is-IS" dirty="0" smtClean="0">
                <a:solidFill>
                  <a:srgbClr val="1D5C9F"/>
                </a:solidFill>
              </a:rPr>
            </a:br>
            <a:endParaRPr lang="en-US" dirty="0">
              <a:solidFill>
                <a:srgbClr val="1D5C9F"/>
              </a:solidFill>
            </a:endParaRPr>
          </a:p>
        </p:txBody>
      </p:sp>
      <p:pic>
        <p:nvPicPr>
          <p:cNvPr id="10" name="Picture 9" descr="Svansmerki_RGB_enginn-texti_250x251.png"/>
          <p:cNvPicPr>
            <a:picLocks noChangeAspect="1"/>
          </p:cNvPicPr>
          <p:nvPr/>
        </p:nvPicPr>
        <p:blipFill>
          <a:blip r:embed="rId3" cstate="print"/>
          <a:stretch>
            <a:fillRect/>
          </a:stretch>
        </p:blipFill>
        <p:spPr>
          <a:xfrm>
            <a:off x="6357950" y="2953396"/>
            <a:ext cx="1857388" cy="1864817"/>
          </a:xfrm>
          <a:prstGeom prst="rect">
            <a:avLst/>
          </a:prstGeom>
        </p:spPr>
      </p:pic>
      <p:pic>
        <p:nvPicPr>
          <p:cNvPr id="12" name="Picture 11" descr="línur og merki umsjónaraðili svansins stort.png"/>
          <p:cNvPicPr>
            <a:picLocks noChangeAspect="1"/>
          </p:cNvPicPr>
          <p:nvPr/>
        </p:nvPicPr>
        <p:blipFill>
          <a:blip r:embed="rId4" cstate="print"/>
          <a:stretch>
            <a:fillRect/>
          </a:stretch>
        </p:blipFill>
        <p:spPr>
          <a:xfrm>
            <a:off x="2647571" y="6143645"/>
            <a:ext cx="6496461" cy="928693"/>
          </a:xfrm>
          <a:prstGeom prst="rect">
            <a:avLst/>
          </a:prstGeom>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iStock_000008207305Small.jpg"/>
          <p:cNvPicPr>
            <a:picLocks noChangeAspect="1"/>
          </p:cNvPicPr>
          <p:nvPr/>
        </p:nvPicPr>
        <p:blipFill>
          <a:blip r:embed="rId2" cstate="print"/>
          <a:srcRect l="29141" t="2192" r="6748"/>
          <a:stretch>
            <a:fillRect/>
          </a:stretch>
        </p:blipFill>
        <p:spPr>
          <a:xfrm>
            <a:off x="-1" y="3901115"/>
            <a:ext cx="2915817" cy="2956884"/>
          </a:xfrm>
          <a:prstGeom prst="rect">
            <a:avLst/>
          </a:prstGeom>
        </p:spPr>
      </p:pic>
      <p:sp>
        <p:nvSpPr>
          <p:cNvPr id="2" name="Title 1"/>
          <p:cNvSpPr>
            <a:spLocks noGrp="1"/>
          </p:cNvSpPr>
          <p:nvPr>
            <p:ph type="title"/>
          </p:nvPr>
        </p:nvSpPr>
        <p:spPr/>
        <p:txBody>
          <a:bodyPr/>
          <a:lstStyle/>
          <a:p>
            <a:r>
              <a:rPr lang="en-US" dirty="0" err="1" smtClean="0">
                <a:ea typeface="ＭＳ Ｐゴシック" pitchFamily="-108" charset="-128"/>
              </a:rPr>
              <a:t>Foreldrar</a:t>
            </a:r>
            <a:r>
              <a:rPr lang="en-US" dirty="0" smtClean="0">
                <a:ea typeface="ＭＳ Ｐゴシック" pitchFamily="-108" charset="-128"/>
              </a:rPr>
              <a:t> </a:t>
            </a:r>
            <a:r>
              <a:rPr lang="en-US" dirty="0" err="1" smtClean="0">
                <a:ea typeface="ＭＳ Ｐゴシック" pitchFamily="-108" charset="-128"/>
              </a:rPr>
              <a:t>vilja</a:t>
            </a:r>
            <a:r>
              <a:rPr lang="en-US" dirty="0" smtClean="0">
                <a:ea typeface="ＭＳ Ｐゴシック" pitchFamily="-108" charset="-128"/>
              </a:rPr>
              <a:t> taka </a:t>
            </a:r>
            <a:r>
              <a:rPr lang="en-US" dirty="0" err="1" smtClean="0">
                <a:ea typeface="ＭＳ Ｐゴシック" pitchFamily="-108" charset="-128"/>
              </a:rPr>
              <a:t>tillit</a:t>
            </a:r>
            <a:r>
              <a:rPr lang="en-US" dirty="0" smtClean="0">
                <a:ea typeface="ＭＳ Ｐゴシック" pitchFamily="-108" charset="-128"/>
              </a:rPr>
              <a:t> </a:t>
            </a:r>
            <a:r>
              <a:rPr lang="en-US" dirty="0" err="1" smtClean="0">
                <a:ea typeface="ＭＳ Ｐゴシック" pitchFamily="-108" charset="-128"/>
              </a:rPr>
              <a:t>til</a:t>
            </a:r>
            <a:r>
              <a:rPr lang="en-US" dirty="0" smtClean="0">
                <a:ea typeface="ＭＳ Ｐゴシック" pitchFamily="-108" charset="-128"/>
              </a:rPr>
              <a:t> </a:t>
            </a:r>
            <a:r>
              <a:rPr lang="en-US" dirty="0" err="1" smtClean="0">
                <a:ea typeface="ＭＳ Ｐゴシック" pitchFamily="-108" charset="-128"/>
              </a:rPr>
              <a:t>umhverfisins</a:t>
            </a:r>
            <a:r>
              <a:rPr lang="en-US" dirty="0" smtClean="0">
                <a:ea typeface="ＭＳ Ｐゴシック" pitchFamily="-108" charset="-128"/>
              </a:rPr>
              <a:t> </a:t>
            </a:r>
            <a:r>
              <a:rPr lang="en-US" dirty="0" err="1" smtClean="0">
                <a:ea typeface="ＭＳ Ｐゴシック" pitchFamily="-108" charset="-128"/>
              </a:rPr>
              <a:t>og</a:t>
            </a:r>
            <a:r>
              <a:rPr lang="en-US" dirty="0" smtClean="0">
                <a:ea typeface="ＭＳ Ｐゴシック" pitchFamily="-108" charset="-128"/>
              </a:rPr>
              <a:t> </a:t>
            </a:r>
            <a:r>
              <a:rPr lang="en-US" dirty="0" err="1" smtClean="0">
                <a:ea typeface="ＭＳ Ｐゴシック" pitchFamily="-108" charset="-128"/>
              </a:rPr>
              <a:t>draga</a:t>
            </a:r>
            <a:r>
              <a:rPr lang="en-US" dirty="0" smtClean="0">
                <a:ea typeface="ＭＳ Ｐゴシック" pitchFamily="-108" charset="-128"/>
              </a:rPr>
              <a:t> </a:t>
            </a:r>
            <a:r>
              <a:rPr lang="en-US" dirty="0" err="1" smtClean="0">
                <a:ea typeface="ＭＳ Ｐゴシック" pitchFamily="-108" charset="-128"/>
              </a:rPr>
              <a:t>úr</a:t>
            </a:r>
            <a:r>
              <a:rPr lang="en-US" dirty="0" smtClean="0">
                <a:ea typeface="ＭＳ Ｐゴシック" pitchFamily="-108" charset="-128"/>
              </a:rPr>
              <a:t> </a:t>
            </a:r>
            <a:r>
              <a:rPr lang="en-US" dirty="0" err="1" smtClean="0">
                <a:ea typeface="ＭＳ Ｐゴシック" pitchFamily="-108" charset="-128"/>
              </a:rPr>
              <a:t>efnanoktun</a:t>
            </a:r>
            <a:endParaRPr lang="is-IS" dirty="0"/>
          </a:p>
        </p:txBody>
      </p:sp>
      <p:sp>
        <p:nvSpPr>
          <p:cNvPr id="3" name="Content Placeholder 2"/>
          <p:cNvSpPr>
            <a:spLocks noGrp="1"/>
          </p:cNvSpPr>
          <p:nvPr>
            <p:ph idx="1"/>
          </p:nvPr>
        </p:nvSpPr>
        <p:spPr>
          <a:xfrm>
            <a:off x="685800" y="1628800"/>
            <a:ext cx="7772400" cy="4467200"/>
          </a:xfrm>
        </p:spPr>
        <p:txBody>
          <a:bodyPr/>
          <a:lstStyle/>
          <a:p>
            <a:pPr lvl="0" eaLnBrk="1" hangingPunct="1">
              <a:buNone/>
              <a:defRPr/>
            </a:pPr>
            <a:endParaRPr lang="is-IS" sz="2800" dirty="0" smtClean="0"/>
          </a:p>
          <a:p>
            <a:pPr marL="0" indent="0" algn="ctr">
              <a:buNone/>
            </a:pPr>
            <a:r>
              <a:rPr lang="en-US" sz="2800" dirty="0" smtClean="0">
                <a:ea typeface="ＭＳ Ｐゴシック" pitchFamily="-108" charset="-128"/>
              </a:rPr>
              <a:t> </a:t>
            </a:r>
            <a:r>
              <a:rPr lang="en-US" sz="2800" dirty="0" err="1" smtClean="0">
                <a:ea typeface="ＭＳ Ｐゴシック" pitchFamily="-108" charset="-128"/>
              </a:rPr>
              <a:t>Hvernig</a:t>
            </a:r>
            <a:r>
              <a:rPr lang="en-US" sz="2800" dirty="0" smtClean="0">
                <a:ea typeface="ＭＳ Ｐゴシック" pitchFamily="-108" charset="-128"/>
              </a:rPr>
              <a:t> </a:t>
            </a:r>
            <a:r>
              <a:rPr lang="en-US" sz="2800" dirty="0" err="1" smtClean="0">
                <a:ea typeface="ＭＳ Ｐゴシック" pitchFamily="-108" charset="-128"/>
              </a:rPr>
              <a:t>geri</a:t>
            </a:r>
            <a:r>
              <a:rPr lang="en-US" sz="2800" dirty="0" smtClean="0">
                <a:ea typeface="ＭＳ Ｐゴシック" pitchFamily="-108" charset="-128"/>
              </a:rPr>
              <a:t> </a:t>
            </a:r>
            <a:r>
              <a:rPr lang="en-US" sz="2800" dirty="0" err="1" smtClean="0">
                <a:ea typeface="ＭＳ Ｐゴシック" pitchFamily="-108" charset="-128"/>
              </a:rPr>
              <a:t>ég</a:t>
            </a:r>
            <a:r>
              <a:rPr lang="en-US" sz="2800" dirty="0" smtClean="0">
                <a:ea typeface="ＭＳ Ｐゴシック" pitchFamily="-108" charset="-128"/>
              </a:rPr>
              <a:t> </a:t>
            </a:r>
            <a:r>
              <a:rPr lang="en-US" sz="2800" dirty="0" err="1" smtClean="0">
                <a:ea typeface="ＭＳ Ｐゴシック" pitchFamily="-108" charset="-128"/>
              </a:rPr>
              <a:t>það</a:t>
            </a:r>
            <a:r>
              <a:rPr lang="en-US" sz="2800" dirty="0" smtClean="0">
                <a:ea typeface="ＭＳ Ｐゴシック" pitchFamily="-108" charset="-128"/>
              </a:rPr>
              <a:t>?</a:t>
            </a:r>
          </a:p>
          <a:p>
            <a:pPr marL="0" indent="0" algn="ctr">
              <a:buNone/>
            </a:pPr>
            <a:r>
              <a:rPr lang="en-US" sz="2800" dirty="0" smtClean="0">
                <a:ea typeface="ＭＳ Ｐゴシック" pitchFamily="-108" charset="-128"/>
              </a:rPr>
              <a:t> </a:t>
            </a:r>
            <a:r>
              <a:rPr lang="en-US" sz="2800" dirty="0" err="1" smtClean="0">
                <a:ea typeface="ＭＳ Ｐゴシック" pitchFamily="-108" charset="-128"/>
              </a:rPr>
              <a:t>Hvað</a:t>
            </a:r>
            <a:r>
              <a:rPr lang="en-US" sz="2800" dirty="0" smtClean="0">
                <a:ea typeface="ＭＳ Ｐゴシック" pitchFamily="-108" charset="-128"/>
              </a:rPr>
              <a:t> </a:t>
            </a:r>
            <a:r>
              <a:rPr lang="en-US" sz="2800" dirty="0" err="1" smtClean="0">
                <a:ea typeface="ＭＳ Ｐゴシック" pitchFamily="-108" charset="-128"/>
              </a:rPr>
              <a:t>er</a:t>
            </a:r>
            <a:r>
              <a:rPr lang="en-US" sz="2800" dirty="0" smtClean="0">
                <a:ea typeface="ＭＳ Ｐゴシック" pitchFamily="-108" charset="-128"/>
              </a:rPr>
              <a:t> </a:t>
            </a:r>
            <a:r>
              <a:rPr lang="en-US" sz="2800" dirty="0" err="1" smtClean="0">
                <a:ea typeface="ＭＳ Ｐゴシック" pitchFamily="-108" charset="-128"/>
              </a:rPr>
              <a:t>umhverfisvænt</a:t>
            </a:r>
            <a:r>
              <a:rPr lang="en-US" sz="2800" dirty="0" smtClean="0">
                <a:ea typeface="ＭＳ Ｐゴシック" pitchFamily="-108" charset="-128"/>
              </a:rPr>
              <a:t>?</a:t>
            </a:r>
          </a:p>
          <a:p>
            <a:pPr marL="0" indent="0" algn="ctr">
              <a:buNone/>
            </a:pPr>
            <a:r>
              <a:rPr lang="en-US" sz="2800" dirty="0" smtClean="0">
                <a:ea typeface="ＭＳ Ｐゴシック" pitchFamily="-108" charset="-128"/>
              </a:rPr>
              <a:t> </a:t>
            </a:r>
            <a:r>
              <a:rPr lang="en-US" sz="2800" dirty="0" err="1" smtClean="0">
                <a:ea typeface="ＭＳ Ｐゴシック" pitchFamily="-108" charset="-128"/>
              </a:rPr>
              <a:t>Hverjum</a:t>
            </a:r>
            <a:r>
              <a:rPr lang="en-US" sz="2800" dirty="0" smtClean="0">
                <a:ea typeface="ＭＳ Ｐゴシック" pitchFamily="-108" charset="-128"/>
              </a:rPr>
              <a:t> get </a:t>
            </a:r>
            <a:r>
              <a:rPr lang="en-US" sz="2800" dirty="0" err="1" smtClean="0">
                <a:ea typeface="ＭＳ Ｐゴシック" pitchFamily="-108" charset="-128"/>
              </a:rPr>
              <a:t>ég</a:t>
            </a:r>
            <a:r>
              <a:rPr lang="en-US" sz="2800" dirty="0" smtClean="0">
                <a:ea typeface="ＭＳ Ｐゴシック" pitchFamily="-108" charset="-128"/>
              </a:rPr>
              <a:t> </a:t>
            </a:r>
            <a:r>
              <a:rPr lang="en-US" sz="2800" dirty="0" err="1" smtClean="0">
                <a:ea typeface="ＭＳ Ｐゴシック" pitchFamily="-108" charset="-128"/>
              </a:rPr>
              <a:t>treyst</a:t>
            </a:r>
            <a:r>
              <a:rPr lang="en-US" sz="2800" dirty="0" smtClean="0">
                <a:ea typeface="ＭＳ Ｐゴシック" pitchFamily="-108" charset="-128"/>
              </a:rPr>
              <a:t>?</a:t>
            </a:r>
          </a:p>
          <a:p>
            <a:pPr marL="0" indent="0">
              <a:buNone/>
            </a:pPr>
            <a:endParaRPr lang="en-US" sz="2800" dirty="0" smtClean="0">
              <a:ea typeface="ＭＳ Ｐゴシック" pitchFamily="-108" charset="-128"/>
            </a:endParaRPr>
          </a:p>
          <a:p>
            <a:pPr marL="0" indent="0" algn="ctr">
              <a:buNone/>
            </a:pPr>
            <a:r>
              <a:rPr lang="en-US" sz="2800" dirty="0" smtClean="0">
                <a:ea typeface="ＭＳ Ｐゴシック" pitchFamily="-108" charset="-128"/>
              </a:rPr>
              <a:t>		</a:t>
            </a:r>
            <a:r>
              <a:rPr lang="en-US" sz="2800" dirty="0" err="1" smtClean="0">
                <a:ea typeface="ＭＳ Ｐゴシック" pitchFamily="-108" charset="-128"/>
              </a:rPr>
              <a:t>Foreldrar</a:t>
            </a:r>
            <a:r>
              <a:rPr lang="en-US" sz="2800" dirty="0" smtClean="0">
                <a:ea typeface="ＭＳ Ｐゴシック" pitchFamily="-108" charset="-128"/>
              </a:rPr>
              <a:t> </a:t>
            </a:r>
            <a:r>
              <a:rPr lang="en-US" sz="2800" dirty="0" err="1" smtClean="0">
                <a:ea typeface="ＭＳ Ｐゴシック" pitchFamily="-108" charset="-128"/>
              </a:rPr>
              <a:t>þurfa</a:t>
            </a:r>
            <a:r>
              <a:rPr lang="en-US" sz="2800" dirty="0" smtClean="0">
                <a:ea typeface="ＭＳ Ｐゴシック" pitchFamily="-108" charset="-128"/>
              </a:rPr>
              <a:t> </a:t>
            </a:r>
            <a:r>
              <a:rPr lang="en-US" sz="2800" dirty="0" err="1" smtClean="0">
                <a:ea typeface="ＭＳ Ｐゴシック" pitchFamily="-108" charset="-128"/>
              </a:rPr>
              <a:t>leiðbeiningar</a:t>
            </a:r>
            <a:r>
              <a:rPr lang="en-US" sz="2800" dirty="0" smtClean="0">
                <a:ea typeface="ＭＳ Ｐゴシック" pitchFamily="-108" charset="-128"/>
              </a:rPr>
              <a:t> </a:t>
            </a:r>
            <a:r>
              <a:rPr lang="en-US" sz="2800" dirty="0" err="1" smtClean="0">
                <a:ea typeface="ＭＳ Ｐゴシック" pitchFamily="-108" charset="-128"/>
              </a:rPr>
              <a:t>og</a:t>
            </a:r>
            <a:r>
              <a:rPr lang="en-US" sz="2800" dirty="0" smtClean="0">
                <a:ea typeface="ＭＳ Ｐゴシック" pitchFamily="-108" charset="-128"/>
              </a:rPr>
              <a:t> </a:t>
            </a:r>
            <a:r>
              <a:rPr lang="en-US" sz="2800" dirty="0" err="1" smtClean="0">
                <a:ea typeface="ＭＳ Ｐゴシック" pitchFamily="-108" charset="-128"/>
              </a:rPr>
              <a:t>skýr</a:t>
            </a:r>
            <a:r>
              <a:rPr lang="en-US" sz="2800" dirty="0" smtClean="0">
                <a:ea typeface="ＭＳ Ｐゴシック" pitchFamily="-108" charset="-128"/>
              </a:rPr>
              <a:t> </a:t>
            </a:r>
            <a:r>
              <a:rPr lang="en-US" sz="2800" dirty="0" err="1" smtClean="0">
                <a:ea typeface="ＭＳ Ｐゴシック" pitchFamily="-108" charset="-128"/>
              </a:rPr>
              <a:t>skilaboð</a:t>
            </a:r>
            <a:r>
              <a:rPr lang="en-US" sz="2800" dirty="0" smtClean="0">
                <a:ea typeface="ＭＳ Ｐゴシック" pitchFamily="-108" charset="-128"/>
              </a:rPr>
              <a:t> </a:t>
            </a:r>
          </a:p>
          <a:p>
            <a:pPr marL="0" indent="0" algn="ctr">
              <a:buNone/>
            </a:pPr>
            <a:r>
              <a:rPr lang="en-US" sz="2800" dirty="0" smtClean="0">
                <a:ea typeface="ＭＳ Ｐゴシック" pitchFamily="-108" charset="-128"/>
              </a:rPr>
              <a:t>= </a:t>
            </a:r>
            <a:r>
              <a:rPr lang="en-US" sz="2800" dirty="0" err="1" smtClean="0">
                <a:ea typeface="ＭＳ Ｐゴシック" pitchFamily="-108" charset="-128"/>
              </a:rPr>
              <a:t>Svanurinn</a:t>
            </a:r>
            <a:endParaRPr lang="en-US" sz="2800" dirty="0" smtClean="0">
              <a:ea typeface="ＭＳ Ｐゴシック" pitchFamily="-108" charset="-128"/>
            </a:endParaRPr>
          </a:p>
          <a:p>
            <a:endParaRPr lang="is-IS" dirty="0"/>
          </a:p>
        </p:txBody>
      </p:sp>
      <p:pic>
        <p:nvPicPr>
          <p:cNvPr id="4" name="Picture 3" descr="línur og merki umsjónaraðili svansins stort.png"/>
          <p:cNvPicPr>
            <a:picLocks noChangeAspect="1"/>
          </p:cNvPicPr>
          <p:nvPr/>
        </p:nvPicPr>
        <p:blipFill>
          <a:blip r:embed="rId3" cstate="print"/>
          <a:stretch>
            <a:fillRect/>
          </a:stretch>
        </p:blipFill>
        <p:spPr>
          <a:xfrm>
            <a:off x="2647571" y="6143645"/>
            <a:ext cx="6496461" cy="928693"/>
          </a:xfrm>
          <a:prstGeom prst="rect">
            <a:avLst/>
          </a:prstGeom>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s-IS" sz="2800" dirty="0" smtClean="0">
                <a:solidFill>
                  <a:srgbClr val="0083CA"/>
                </a:solidFill>
                <a:ea typeface="ヒラギノ角ゴ Pro W3"/>
              </a:rPr>
              <a:t>Merkta varan er betri</a:t>
            </a:r>
            <a:br>
              <a:rPr lang="is-IS" sz="2800" dirty="0" smtClean="0">
                <a:solidFill>
                  <a:srgbClr val="0083CA"/>
                </a:solidFill>
                <a:ea typeface="ヒラギノ角ゴ Pro W3"/>
              </a:rPr>
            </a:br>
            <a:r>
              <a:rPr lang="is-IS" sz="2800" dirty="0" smtClean="0">
                <a:solidFill>
                  <a:srgbClr val="0083CA"/>
                </a:solidFill>
                <a:ea typeface="ヒラギノ角ゴ Pro W3"/>
              </a:rPr>
              <a:t>- fyrir umhverfi og heilsu</a:t>
            </a:r>
            <a:endParaRPr lang="is-IS" dirty="0"/>
          </a:p>
        </p:txBody>
      </p:sp>
      <p:sp>
        <p:nvSpPr>
          <p:cNvPr id="3" name="Content Placeholder 2"/>
          <p:cNvSpPr>
            <a:spLocks noGrp="1"/>
          </p:cNvSpPr>
          <p:nvPr>
            <p:ph idx="1"/>
          </p:nvPr>
        </p:nvSpPr>
        <p:spPr>
          <a:xfrm>
            <a:off x="685800" y="1628800"/>
            <a:ext cx="7772400" cy="4467200"/>
          </a:xfrm>
        </p:spPr>
        <p:txBody>
          <a:bodyPr/>
          <a:lstStyle/>
          <a:p>
            <a:pPr lvl="0" eaLnBrk="1" hangingPunct="1">
              <a:buNone/>
              <a:defRPr/>
            </a:pPr>
            <a:endParaRPr lang="is-IS" sz="2800" dirty="0" smtClean="0"/>
          </a:p>
          <a:p>
            <a:pPr marL="0" indent="0" algn="ctr">
              <a:buNone/>
            </a:pPr>
            <a:r>
              <a:rPr lang="en-US" sz="2800" dirty="0" smtClean="0">
                <a:ea typeface="ＭＳ Ｐゴシック" pitchFamily="-108" charset="-128"/>
              </a:rPr>
              <a:t> </a:t>
            </a:r>
            <a:endParaRPr lang="is-IS" dirty="0"/>
          </a:p>
        </p:txBody>
      </p:sp>
      <p:pic>
        <p:nvPicPr>
          <p:cNvPr id="4" name="Picture 3" descr="línur og merki umsjónaraðili svansins stort.png"/>
          <p:cNvPicPr>
            <a:picLocks noChangeAspect="1"/>
          </p:cNvPicPr>
          <p:nvPr/>
        </p:nvPicPr>
        <p:blipFill>
          <a:blip r:embed="rId2" cstate="print"/>
          <a:stretch>
            <a:fillRect/>
          </a:stretch>
        </p:blipFill>
        <p:spPr>
          <a:xfrm>
            <a:off x="2647571" y="6143645"/>
            <a:ext cx="6496461" cy="928693"/>
          </a:xfrm>
          <a:prstGeom prst="rect">
            <a:avLst/>
          </a:prstGeom>
        </p:spPr>
      </p:pic>
      <p:sp>
        <p:nvSpPr>
          <p:cNvPr id="7" name="Rectangle 7"/>
          <p:cNvSpPr>
            <a:spLocks noChangeArrowheads="1"/>
          </p:cNvSpPr>
          <p:nvPr/>
        </p:nvSpPr>
        <p:spPr bwMode="auto">
          <a:xfrm>
            <a:off x="1403648" y="5445224"/>
            <a:ext cx="4786313" cy="461665"/>
          </a:xfrm>
          <a:prstGeom prst="rect">
            <a:avLst/>
          </a:prstGeom>
          <a:noFill/>
          <a:ln w="9525">
            <a:noFill/>
            <a:miter lim="800000"/>
            <a:headEnd/>
            <a:tailEnd/>
          </a:ln>
        </p:spPr>
        <p:txBody>
          <a:bodyPr>
            <a:spAutoFit/>
          </a:bodyPr>
          <a:lstStyle/>
          <a:p>
            <a:pPr marL="623888" indent="-260350" algn="r"/>
            <a:r>
              <a:rPr lang="is-IS" b="1" dirty="0">
                <a:solidFill>
                  <a:srgbClr val="0070C0"/>
                </a:solidFill>
                <a:latin typeface="Calibri" pitchFamily="34" charset="0"/>
              </a:rPr>
              <a:t>Gæði sem þú getur </a:t>
            </a:r>
            <a:r>
              <a:rPr lang="is-IS" b="1" dirty="0" smtClean="0">
                <a:solidFill>
                  <a:srgbClr val="0070C0"/>
                </a:solidFill>
                <a:latin typeface="Calibri" pitchFamily="34" charset="0"/>
              </a:rPr>
              <a:t>treyst</a:t>
            </a:r>
            <a:endParaRPr lang="is-IS" b="1" dirty="0">
              <a:solidFill>
                <a:srgbClr val="0070C0"/>
              </a:solidFill>
              <a:latin typeface="Calibri" pitchFamily="34" charset="0"/>
            </a:endParaRPr>
          </a:p>
        </p:txBody>
      </p:sp>
      <p:sp>
        <p:nvSpPr>
          <p:cNvPr id="8" name="Content Placeholder 2"/>
          <p:cNvSpPr txBox="1">
            <a:spLocks/>
          </p:cNvSpPr>
          <p:nvPr/>
        </p:nvSpPr>
        <p:spPr bwMode="auto">
          <a:xfrm>
            <a:off x="285720" y="1785926"/>
            <a:ext cx="3929090" cy="3357586"/>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538163" marR="0" lvl="0" indent="-274638" algn="l" defTabSz="914400" rtl="0" eaLnBrk="0" fontAlgn="base" latinLnBrk="0" hangingPunct="0">
              <a:lnSpc>
                <a:spcPct val="200000"/>
              </a:lnSpc>
              <a:spcBef>
                <a:spcPct val="20000"/>
              </a:spcBef>
              <a:spcAft>
                <a:spcPct val="0"/>
              </a:spcAft>
              <a:buClrTx/>
              <a:buSzTx/>
              <a:buFontTx/>
              <a:buNone/>
              <a:tabLst/>
              <a:defRPr/>
            </a:pPr>
            <a:r>
              <a:rPr kumimoji="0" lang="sv-SE" sz="2000" b="1" i="0" u="none" strike="noStrike" kern="0" cap="none" spc="0" normalizeH="0" baseline="0" noProof="0" dirty="0" smtClean="0">
                <a:ln>
                  <a:noFill/>
                </a:ln>
                <a:solidFill>
                  <a:schemeClr val="tx1"/>
                </a:solidFill>
                <a:effectLst/>
                <a:uLnTx/>
                <a:uFillTx/>
                <a:latin typeface="Calibri" pitchFamily="34" charset="0"/>
                <a:ea typeface="ヒラギノ角ゴ Pro W3" pitchFamily="-106" charset="-128"/>
                <a:cs typeface="Calibri" pitchFamily="34" charset="0"/>
              </a:rPr>
              <a:t>Strangar umhverfiskröfur:</a:t>
            </a:r>
          </a:p>
          <a:p>
            <a:pPr marL="1030288" marR="0" lvl="1" indent="-366713" algn="l" defTabSz="914400" rtl="0" eaLnBrk="0" fontAlgn="base" latinLnBrk="0" hangingPunct="0">
              <a:lnSpc>
                <a:spcPct val="100000"/>
              </a:lnSpc>
              <a:spcBef>
                <a:spcPct val="20000"/>
              </a:spcBef>
              <a:spcAft>
                <a:spcPct val="0"/>
              </a:spcAft>
              <a:buClrTx/>
              <a:buSzPct val="200000"/>
              <a:buFontTx/>
              <a:buBlip>
                <a:blip r:embed="rId3"/>
              </a:buBlip>
              <a:tabLst/>
              <a:defRPr/>
            </a:pPr>
            <a:r>
              <a:rPr kumimoji="0" lang="sv-SE" sz="1800" b="0" i="0" u="none" strike="noStrike" kern="0" cap="none" spc="0" normalizeH="0" baseline="0" noProof="0" dirty="0" smtClean="0">
                <a:ln>
                  <a:noFill/>
                </a:ln>
                <a:solidFill>
                  <a:schemeClr val="tx1"/>
                </a:solidFill>
                <a:effectLst/>
                <a:uLnTx/>
                <a:uFillTx/>
                <a:latin typeface="Calibri" pitchFamily="34" charset="0"/>
                <a:ea typeface="ヒラギノ角ゴ Pro W3" pitchFamily="-65" charset="-128"/>
                <a:cs typeface="Calibri" pitchFamily="34" charset="0"/>
              </a:rPr>
              <a:t>Hráefnisnotkun</a:t>
            </a:r>
          </a:p>
          <a:p>
            <a:pPr marL="1030288" marR="0" lvl="1" indent="-366713" algn="l" defTabSz="914400" rtl="0" eaLnBrk="0" fontAlgn="base" latinLnBrk="0" hangingPunct="0">
              <a:lnSpc>
                <a:spcPct val="100000"/>
              </a:lnSpc>
              <a:spcBef>
                <a:spcPct val="20000"/>
              </a:spcBef>
              <a:spcAft>
                <a:spcPct val="0"/>
              </a:spcAft>
              <a:buClrTx/>
              <a:buSzPct val="200000"/>
              <a:buFontTx/>
              <a:buBlip>
                <a:blip r:embed="rId3"/>
              </a:buBlip>
              <a:tabLst/>
              <a:defRPr/>
            </a:pPr>
            <a:r>
              <a:rPr kumimoji="0" lang="sv-SE" sz="1800" b="0" i="0" u="none" strike="noStrike" kern="0" cap="none" spc="0" normalizeH="0" baseline="0" noProof="0" dirty="0" smtClean="0">
                <a:ln>
                  <a:noFill/>
                </a:ln>
                <a:solidFill>
                  <a:schemeClr val="tx1"/>
                </a:solidFill>
                <a:effectLst/>
                <a:uLnTx/>
                <a:uFillTx/>
                <a:latin typeface="Calibri" pitchFamily="34" charset="0"/>
                <a:ea typeface="ヒラギノ角ゴ Pro W3" pitchFamily="-65" charset="-128"/>
                <a:cs typeface="Calibri" pitchFamily="34" charset="0"/>
              </a:rPr>
              <a:t>Orkunotkun</a:t>
            </a:r>
          </a:p>
          <a:p>
            <a:pPr marL="1030288" marR="0" lvl="1" indent="-366713" algn="l" defTabSz="914400" rtl="0" eaLnBrk="0" fontAlgn="base" latinLnBrk="0" hangingPunct="0">
              <a:lnSpc>
                <a:spcPct val="100000"/>
              </a:lnSpc>
              <a:spcBef>
                <a:spcPct val="20000"/>
              </a:spcBef>
              <a:spcAft>
                <a:spcPct val="0"/>
              </a:spcAft>
              <a:buClrTx/>
              <a:buSzPct val="200000"/>
              <a:buFontTx/>
              <a:buBlip>
                <a:blip r:embed="rId3"/>
              </a:buBlip>
              <a:tabLst/>
              <a:defRPr/>
            </a:pPr>
            <a:r>
              <a:rPr kumimoji="0" lang="sv-SE" sz="1800" b="0" i="0" u="none" strike="noStrike" kern="0" cap="none" spc="0" normalizeH="0" baseline="0" noProof="0" dirty="0" smtClean="0">
                <a:ln>
                  <a:noFill/>
                </a:ln>
                <a:solidFill>
                  <a:schemeClr val="tx1"/>
                </a:solidFill>
                <a:effectLst/>
                <a:uLnTx/>
                <a:uFillTx/>
                <a:latin typeface="Calibri" pitchFamily="34" charset="0"/>
                <a:ea typeface="ヒラギノ角ゴ Pro W3" pitchFamily="-65" charset="-128"/>
                <a:cs typeface="Calibri" pitchFamily="34" charset="0"/>
              </a:rPr>
              <a:t>Notkun hættulegra efna</a:t>
            </a:r>
          </a:p>
          <a:p>
            <a:pPr marL="1030288" marR="0" lvl="1" indent="-366713" algn="l" defTabSz="914400" rtl="0" eaLnBrk="0" fontAlgn="base" latinLnBrk="0" hangingPunct="0">
              <a:lnSpc>
                <a:spcPct val="100000"/>
              </a:lnSpc>
              <a:spcBef>
                <a:spcPct val="20000"/>
              </a:spcBef>
              <a:spcAft>
                <a:spcPct val="0"/>
              </a:spcAft>
              <a:buClrTx/>
              <a:buSzPct val="200000"/>
              <a:buFontTx/>
              <a:buBlip>
                <a:blip r:embed="rId3"/>
              </a:buBlip>
              <a:tabLst/>
              <a:defRPr/>
            </a:pPr>
            <a:r>
              <a:rPr kumimoji="0" lang="sv-SE" sz="1800" b="0" i="0" u="none" strike="noStrike" kern="0" cap="none" spc="0" normalizeH="0" baseline="0" noProof="0" dirty="0" smtClean="0">
                <a:ln>
                  <a:noFill/>
                </a:ln>
                <a:solidFill>
                  <a:schemeClr val="tx1"/>
                </a:solidFill>
                <a:effectLst/>
                <a:uLnTx/>
                <a:uFillTx/>
                <a:latin typeface="Calibri" pitchFamily="34" charset="0"/>
                <a:ea typeface="ヒラギノ角ゴ Pro W3" pitchFamily="-65" charset="-128"/>
                <a:cs typeface="Calibri" pitchFamily="34" charset="0"/>
              </a:rPr>
              <a:t>Útblástur</a:t>
            </a:r>
          </a:p>
          <a:p>
            <a:pPr marL="1030288" marR="0" lvl="1" indent="-366713" algn="l" defTabSz="914400" rtl="0" eaLnBrk="0" fontAlgn="base" latinLnBrk="0" hangingPunct="0">
              <a:lnSpc>
                <a:spcPct val="100000"/>
              </a:lnSpc>
              <a:spcBef>
                <a:spcPct val="20000"/>
              </a:spcBef>
              <a:spcAft>
                <a:spcPct val="0"/>
              </a:spcAft>
              <a:buClrTx/>
              <a:buSzPct val="200000"/>
              <a:buFontTx/>
              <a:buBlip>
                <a:blip r:embed="rId3"/>
              </a:buBlip>
              <a:tabLst/>
              <a:defRPr/>
            </a:pPr>
            <a:r>
              <a:rPr kumimoji="0" lang="sv-SE" sz="1800" b="0" i="0" u="none" strike="noStrike" kern="0" cap="none" spc="0" normalizeH="0" baseline="0" noProof="0" dirty="0" smtClean="0">
                <a:ln>
                  <a:noFill/>
                </a:ln>
                <a:solidFill>
                  <a:schemeClr val="tx1"/>
                </a:solidFill>
                <a:effectLst/>
                <a:uLnTx/>
                <a:uFillTx/>
                <a:latin typeface="Calibri" pitchFamily="34" charset="0"/>
                <a:ea typeface="ヒラギノ角ゴ Pro W3" pitchFamily="-65" charset="-128"/>
                <a:cs typeface="Calibri" pitchFamily="34" charset="0"/>
              </a:rPr>
              <a:t>Losun í vatn og jarðveg</a:t>
            </a:r>
          </a:p>
          <a:p>
            <a:pPr marL="1030288" marR="0" lvl="1" indent="-366713" algn="l" defTabSz="914400" rtl="0" eaLnBrk="0" fontAlgn="base" latinLnBrk="0" hangingPunct="0">
              <a:lnSpc>
                <a:spcPct val="100000"/>
              </a:lnSpc>
              <a:spcBef>
                <a:spcPct val="20000"/>
              </a:spcBef>
              <a:spcAft>
                <a:spcPct val="0"/>
              </a:spcAft>
              <a:buClrTx/>
              <a:buSzPct val="200000"/>
              <a:buFontTx/>
              <a:buBlip>
                <a:blip r:embed="rId3"/>
              </a:buBlip>
              <a:tabLst/>
              <a:defRPr/>
            </a:pPr>
            <a:r>
              <a:rPr kumimoji="0" lang="sv-SE" sz="1800" b="0" i="0" u="none" strike="noStrike" kern="0" cap="none" spc="0" normalizeH="0" baseline="0" noProof="0" dirty="0" smtClean="0">
                <a:ln>
                  <a:noFill/>
                </a:ln>
                <a:solidFill>
                  <a:schemeClr val="tx1"/>
                </a:solidFill>
                <a:effectLst/>
                <a:uLnTx/>
                <a:uFillTx/>
                <a:latin typeface="Calibri" pitchFamily="34" charset="0"/>
                <a:ea typeface="ヒラギノ角ゴ Pro W3" pitchFamily="-65" charset="-128"/>
                <a:cs typeface="Calibri" pitchFamily="34" charset="0"/>
              </a:rPr>
              <a:t>Umbúðir</a:t>
            </a:r>
          </a:p>
          <a:p>
            <a:pPr marL="1030288" marR="0" lvl="1" indent="-366713" algn="l" defTabSz="914400" rtl="0" eaLnBrk="0" fontAlgn="base" latinLnBrk="0" hangingPunct="0">
              <a:lnSpc>
                <a:spcPct val="100000"/>
              </a:lnSpc>
              <a:spcBef>
                <a:spcPct val="20000"/>
              </a:spcBef>
              <a:spcAft>
                <a:spcPct val="0"/>
              </a:spcAft>
              <a:buClrTx/>
              <a:buSzPct val="200000"/>
              <a:buFontTx/>
              <a:buBlip>
                <a:blip r:embed="rId3"/>
              </a:buBlip>
              <a:tabLst/>
              <a:defRPr/>
            </a:pPr>
            <a:r>
              <a:rPr kumimoji="0" lang="sv-SE" sz="1800" b="0" i="0" u="none" strike="noStrike" kern="0" cap="none" spc="0" normalizeH="0" baseline="0" noProof="0" dirty="0" smtClean="0">
                <a:ln>
                  <a:noFill/>
                </a:ln>
                <a:solidFill>
                  <a:schemeClr val="tx1"/>
                </a:solidFill>
                <a:effectLst/>
                <a:uLnTx/>
                <a:uFillTx/>
                <a:latin typeface="Calibri" pitchFamily="34" charset="0"/>
                <a:ea typeface="ヒラギノ角ゴ Pro W3" pitchFamily="-65" charset="-128"/>
                <a:cs typeface="Calibri" pitchFamily="34" charset="0"/>
              </a:rPr>
              <a:t>Úrgangur</a:t>
            </a:r>
          </a:p>
          <a:p>
            <a:pPr marL="1030288" marR="0" lvl="1" indent="-366713" algn="l" defTabSz="914400" rtl="0" eaLnBrk="0" fontAlgn="base" latinLnBrk="0" hangingPunct="0">
              <a:lnSpc>
                <a:spcPct val="100000"/>
              </a:lnSpc>
              <a:spcBef>
                <a:spcPct val="20000"/>
              </a:spcBef>
              <a:spcAft>
                <a:spcPct val="0"/>
              </a:spcAft>
              <a:buClrTx/>
              <a:buSzPct val="200000"/>
              <a:buFontTx/>
              <a:buBlip>
                <a:blip r:embed="rId3"/>
              </a:buBlip>
              <a:tabLst/>
              <a:defRPr/>
            </a:pPr>
            <a:r>
              <a:rPr kumimoji="0" lang="sv-SE" sz="1800" b="0" i="0" u="none" strike="noStrike" kern="0" cap="none" spc="0" normalizeH="0" baseline="0" noProof="0" dirty="0" smtClean="0">
                <a:ln>
                  <a:noFill/>
                </a:ln>
                <a:solidFill>
                  <a:schemeClr val="tx1"/>
                </a:solidFill>
                <a:effectLst/>
                <a:uLnTx/>
                <a:uFillTx/>
                <a:latin typeface="Calibri" pitchFamily="34" charset="0"/>
                <a:ea typeface="ヒラギノ角ゴ Pro W3" pitchFamily="-65" charset="-128"/>
                <a:cs typeface="Calibri" pitchFamily="34" charset="0"/>
              </a:rPr>
              <a:t>Samgöngur</a:t>
            </a:r>
            <a:endParaRPr kumimoji="0" lang="sv-SE" sz="1800" b="1" i="0" u="none" strike="noStrike" kern="0" cap="none" spc="0" normalizeH="0" baseline="0" noProof="0" dirty="0" smtClean="0">
              <a:ln>
                <a:noFill/>
              </a:ln>
              <a:solidFill>
                <a:srgbClr val="0070C0"/>
              </a:solidFill>
              <a:effectLst/>
              <a:uLnTx/>
              <a:uFillTx/>
              <a:latin typeface="Calibri" pitchFamily="34" charset="0"/>
              <a:ea typeface="ヒラギノ角ゴ Pro W3" pitchFamily="-65" charset="-128"/>
              <a:cs typeface="Calibri" pitchFamily="34" charset="0"/>
              <a:sym typeface="Wingdings" pitchFamily="2" charset="2"/>
            </a:endParaRPr>
          </a:p>
          <a:p>
            <a:pPr marL="742950" marR="0" lvl="1" indent="-285750" algn="l" defTabSz="914400" rtl="0" eaLnBrk="0" fontAlgn="base" latinLnBrk="0" hangingPunct="0">
              <a:lnSpc>
                <a:spcPct val="100000"/>
              </a:lnSpc>
              <a:spcBef>
                <a:spcPct val="20000"/>
              </a:spcBef>
              <a:spcAft>
                <a:spcPct val="0"/>
              </a:spcAft>
              <a:buClrTx/>
              <a:buSzTx/>
              <a:buFontTx/>
              <a:buNone/>
              <a:tabLst/>
              <a:defRPr/>
            </a:pPr>
            <a:endParaRPr kumimoji="0" lang="is-IS" sz="2200" b="1" i="0" u="none" strike="noStrike" kern="0" cap="none" spc="0" normalizeH="0" baseline="0" noProof="0" dirty="0" smtClean="0">
              <a:ln>
                <a:noFill/>
              </a:ln>
              <a:solidFill>
                <a:srgbClr val="0070C0"/>
              </a:solidFill>
              <a:effectLst/>
              <a:uLnTx/>
              <a:uFillTx/>
              <a:latin typeface="Calibri" pitchFamily="34" charset="0"/>
              <a:ea typeface="ヒラギノ角ゴ Pro W3" pitchFamily="-65" charset="-128"/>
              <a:cs typeface="Calibri" pitchFamily="34" charset="0"/>
            </a:endParaRPr>
          </a:p>
          <a:p>
            <a:pPr marL="4846638" marR="0" lvl="8" indent="-274638" algn="l" defTabSz="914400" rtl="0" eaLnBrk="1" fontAlgn="base" latinLnBrk="0" hangingPunct="1">
              <a:lnSpc>
                <a:spcPct val="100000"/>
              </a:lnSpc>
              <a:spcBef>
                <a:spcPct val="20000"/>
              </a:spcBef>
              <a:spcAft>
                <a:spcPct val="0"/>
              </a:spcAft>
              <a:buClrTx/>
              <a:buSzTx/>
              <a:buFontTx/>
              <a:buNone/>
              <a:tabLst/>
              <a:defRPr/>
            </a:pPr>
            <a:endParaRPr kumimoji="0" lang="sv-SE" sz="1800" b="0" i="0" u="none" strike="noStrike" kern="0" cap="none" spc="0" normalizeH="0" baseline="0" noProof="0" dirty="0" smtClean="0">
              <a:ln>
                <a:noFill/>
              </a:ln>
              <a:solidFill>
                <a:schemeClr val="tx1"/>
              </a:solidFill>
              <a:effectLst/>
              <a:uLnTx/>
              <a:uFillTx/>
              <a:latin typeface="Calibri" pitchFamily="34" charset="0"/>
            </a:endParaRPr>
          </a:p>
        </p:txBody>
      </p:sp>
      <p:sp>
        <p:nvSpPr>
          <p:cNvPr id="9" name="Content Placeholder 2"/>
          <p:cNvSpPr txBox="1">
            <a:spLocks/>
          </p:cNvSpPr>
          <p:nvPr/>
        </p:nvSpPr>
        <p:spPr bwMode="auto">
          <a:xfrm>
            <a:off x="4644008" y="3801021"/>
            <a:ext cx="3744416" cy="1500187"/>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342900" marR="0" lvl="0" indent="-342900" algn="l" defTabSz="914400" rtl="0" eaLnBrk="0" fontAlgn="base" latinLnBrk="0" hangingPunct="0">
              <a:lnSpc>
                <a:spcPct val="100000"/>
              </a:lnSpc>
              <a:spcBef>
                <a:spcPct val="20000"/>
              </a:spcBef>
              <a:spcAft>
                <a:spcPct val="0"/>
              </a:spcAft>
              <a:buClrTx/>
              <a:buSzTx/>
              <a:buFontTx/>
              <a:buNone/>
              <a:tabLst/>
              <a:defRPr/>
            </a:pPr>
            <a:r>
              <a:rPr kumimoji="0" lang="is-IS" sz="2000" b="1" i="0" u="none" strike="noStrike" kern="0" cap="none" spc="0" normalizeH="0" baseline="0" noProof="0" dirty="0" smtClean="0">
                <a:ln>
                  <a:noFill/>
                </a:ln>
                <a:solidFill>
                  <a:schemeClr val="tx1"/>
                </a:solidFill>
                <a:effectLst/>
                <a:uLnTx/>
                <a:uFillTx/>
                <a:latin typeface="Calibri" pitchFamily="34" charset="0"/>
                <a:ea typeface="ヒラギノ角ゴ Pro W3"/>
                <a:cs typeface="Calibri" pitchFamily="34" charset="0"/>
              </a:rPr>
              <a:t>Stranga kröfur</a:t>
            </a:r>
            <a:r>
              <a:rPr kumimoji="0" lang="is-IS" sz="2000" b="1" i="0" u="none" strike="noStrike" kern="0" cap="none" spc="0" normalizeH="0" noProof="0" dirty="0" smtClean="0">
                <a:ln>
                  <a:noFill/>
                </a:ln>
                <a:solidFill>
                  <a:schemeClr val="tx1"/>
                </a:solidFill>
                <a:effectLst/>
                <a:uLnTx/>
                <a:uFillTx/>
                <a:latin typeface="Calibri" pitchFamily="34" charset="0"/>
                <a:ea typeface="ヒラギノ角ゴ Pro W3"/>
                <a:cs typeface="Calibri" pitchFamily="34" charset="0"/>
              </a:rPr>
              <a:t> um gæði</a:t>
            </a:r>
            <a:endParaRPr kumimoji="0" lang="is-IS" sz="2000" b="1" i="0" u="none" strike="noStrike" kern="0" cap="none" spc="0" normalizeH="0" baseline="0" noProof="0" dirty="0" smtClean="0">
              <a:ln>
                <a:noFill/>
              </a:ln>
              <a:solidFill>
                <a:schemeClr val="tx1"/>
              </a:solidFill>
              <a:effectLst/>
              <a:uLnTx/>
              <a:uFillTx/>
              <a:latin typeface="Calibri" pitchFamily="34" charset="0"/>
              <a:ea typeface="ヒラギノ角ゴ Pro W3"/>
              <a:cs typeface="Calibri" pitchFamily="34" charset="0"/>
            </a:endParaRPr>
          </a:p>
          <a:p>
            <a:pPr marL="1030288" marR="0" lvl="1" indent="-366713" algn="l" defTabSz="914400" rtl="0" eaLnBrk="0" fontAlgn="base" latinLnBrk="0" hangingPunct="0">
              <a:lnSpc>
                <a:spcPct val="100000"/>
              </a:lnSpc>
              <a:spcBef>
                <a:spcPct val="20000"/>
              </a:spcBef>
              <a:spcAft>
                <a:spcPct val="0"/>
              </a:spcAft>
              <a:buClrTx/>
              <a:buSzPct val="200000"/>
              <a:buFontTx/>
              <a:buBlip>
                <a:blip r:embed="rId3"/>
              </a:buBlip>
              <a:tabLst/>
              <a:defRPr/>
            </a:pPr>
            <a:r>
              <a:rPr kumimoji="0" lang="is-IS" sz="1800" b="0" i="0" u="none" strike="noStrike" kern="0" cap="none" spc="0" normalizeH="0" baseline="0" noProof="0" dirty="0" smtClean="0">
                <a:ln>
                  <a:noFill/>
                </a:ln>
                <a:solidFill>
                  <a:schemeClr val="tx1"/>
                </a:solidFill>
                <a:effectLst/>
                <a:uLnTx/>
                <a:uFillTx/>
                <a:latin typeface="Calibri" pitchFamily="34" charset="0"/>
                <a:ea typeface="ヒラギノ角ゴ Pro W3"/>
                <a:cs typeface="Calibri" pitchFamily="34" charset="0"/>
                <a:sym typeface="Wingdings" pitchFamily="2" charset="2"/>
              </a:rPr>
              <a:t>Gæðaprófun</a:t>
            </a:r>
          </a:p>
          <a:p>
            <a:pPr marL="1030288" marR="0" lvl="1" indent="-366713" algn="l" defTabSz="914400" rtl="0" eaLnBrk="0" fontAlgn="base" latinLnBrk="0" hangingPunct="0">
              <a:lnSpc>
                <a:spcPct val="100000"/>
              </a:lnSpc>
              <a:spcBef>
                <a:spcPct val="20000"/>
              </a:spcBef>
              <a:spcAft>
                <a:spcPct val="0"/>
              </a:spcAft>
              <a:buClrTx/>
              <a:buSzPct val="200000"/>
              <a:buFontTx/>
              <a:buBlip>
                <a:blip r:embed="rId3"/>
              </a:buBlip>
              <a:tabLst/>
              <a:defRPr/>
            </a:pPr>
            <a:r>
              <a:rPr kumimoji="0" lang="is-IS" sz="1800" b="0" i="0" u="none" strike="noStrike" kern="0" cap="none" spc="0" normalizeH="0" baseline="0" noProof="0" dirty="0" smtClean="0">
                <a:ln>
                  <a:noFill/>
                </a:ln>
                <a:solidFill>
                  <a:schemeClr val="tx1"/>
                </a:solidFill>
                <a:effectLst/>
                <a:uLnTx/>
                <a:uFillTx/>
                <a:latin typeface="Calibri" pitchFamily="34" charset="0"/>
                <a:ea typeface="ヒラギノ角ゴ Pro W3"/>
                <a:cs typeface="Calibri" pitchFamily="34" charset="0"/>
                <a:sym typeface="Wingdings" pitchFamily="2" charset="2"/>
              </a:rPr>
              <a:t>Gæðastaðlar</a:t>
            </a:r>
          </a:p>
          <a:p>
            <a:pPr marL="1030288" marR="0" lvl="1" indent="-366713" algn="l" defTabSz="914400" rtl="0" eaLnBrk="0" fontAlgn="base" latinLnBrk="0" hangingPunct="0">
              <a:lnSpc>
                <a:spcPct val="100000"/>
              </a:lnSpc>
              <a:spcBef>
                <a:spcPct val="20000"/>
              </a:spcBef>
              <a:spcAft>
                <a:spcPct val="0"/>
              </a:spcAft>
              <a:buClrTx/>
              <a:buSzPct val="200000"/>
              <a:buFontTx/>
              <a:buBlip>
                <a:blip r:embed="rId3"/>
              </a:buBlip>
              <a:tabLst/>
              <a:defRPr/>
            </a:pPr>
            <a:r>
              <a:rPr kumimoji="0" lang="is-IS" sz="1800" b="0" i="0" u="none" strike="noStrike" kern="0" cap="none" spc="0" normalizeH="0" baseline="0" noProof="0" dirty="0" smtClean="0">
                <a:ln>
                  <a:noFill/>
                </a:ln>
                <a:solidFill>
                  <a:schemeClr val="tx1"/>
                </a:solidFill>
                <a:effectLst/>
                <a:uLnTx/>
                <a:uFillTx/>
                <a:latin typeface="Calibri" pitchFamily="34" charset="0"/>
                <a:ea typeface="ヒラギノ角ゴ Pro W3"/>
                <a:cs typeface="Calibri" pitchFamily="34" charset="0"/>
                <a:sym typeface="Wingdings" pitchFamily="2" charset="2"/>
              </a:rPr>
              <a:t>Gæðastjórnunarkerfi</a:t>
            </a:r>
          </a:p>
          <a:p>
            <a:pPr marL="342900" marR="0" lvl="0" indent="-342900" algn="l" defTabSz="914400" rtl="0" eaLnBrk="0" fontAlgn="base" latinLnBrk="0" hangingPunct="0">
              <a:lnSpc>
                <a:spcPct val="100000"/>
              </a:lnSpc>
              <a:spcBef>
                <a:spcPct val="20000"/>
              </a:spcBef>
              <a:spcAft>
                <a:spcPct val="0"/>
              </a:spcAft>
              <a:buClrTx/>
              <a:buSzTx/>
              <a:buFontTx/>
              <a:buNone/>
              <a:tabLst/>
              <a:defRPr/>
            </a:pPr>
            <a:endParaRPr kumimoji="0" lang="is-IS" sz="2000" b="0" i="0" u="none" strike="noStrike" kern="0" cap="none" spc="0" normalizeH="0" baseline="0" noProof="0" dirty="0" smtClean="0">
              <a:ln>
                <a:noFill/>
              </a:ln>
              <a:solidFill>
                <a:schemeClr val="tx1"/>
              </a:solidFill>
              <a:effectLst/>
              <a:uLnTx/>
              <a:uFillTx/>
              <a:latin typeface="Calibri" pitchFamily="34" charset="0"/>
              <a:ea typeface="ヒラギノ角ゴ Pro W3"/>
              <a:cs typeface="Calibri" pitchFamily="34" charset="0"/>
              <a:sym typeface="Wingdings" pitchFamily="2" charset="2"/>
            </a:endParaRPr>
          </a:p>
        </p:txBody>
      </p:sp>
      <p:sp>
        <p:nvSpPr>
          <p:cNvPr id="10" name="Content Placeholder 2"/>
          <p:cNvSpPr txBox="1">
            <a:spLocks/>
          </p:cNvSpPr>
          <p:nvPr/>
        </p:nvSpPr>
        <p:spPr bwMode="auto">
          <a:xfrm>
            <a:off x="4644008" y="1978496"/>
            <a:ext cx="4000500" cy="1666528"/>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342900" marR="0" lvl="0" indent="-342900" algn="l" defTabSz="914400" rtl="0" eaLnBrk="0" fontAlgn="base" latinLnBrk="0" hangingPunct="0">
              <a:lnSpc>
                <a:spcPct val="100000"/>
              </a:lnSpc>
              <a:spcBef>
                <a:spcPct val="20000"/>
              </a:spcBef>
              <a:spcAft>
                <a:spcPct val="0"/>
              </a:spcAft>
              <a:buClrTx/>
              <a:buSzTx/>
              <a:buFontTx/>
              <a:buNone/>
              <a:tabLst/>
              <a:defRPr/>
            </a:pPr>
            <a:r>
              <a:rPr kumimoji="0" lang="is-IS" sz="2000" b="1" i="0" u="none" strike="noStrike" kern="0" cap="none" spc="0" normalizeH="0" baseline="0" noProof="0" dirty="0" smtClean="0">
                <a:ln>
                  <a:noFill/>
                </a:ln>
                <a:solidFill>
                  <a:schemeClr val="tx1"/>
                </a:solidFill>
                <a:effectLst/>
                <a:uLnTx/>
                <a:uFillTx/>
                <a:latin typeface="Calibri" pitchFamily="34" charset="0"/>
                <a:ea typeface="ヒラギノ角ゴ Pro W3"/>
                <a:cs typeface="Calibri" pitchFamily="34" charset="0"/>
              </a:rPr>
              <a:t>Strangar kröfur um </a:t>
            </a:r>
            <a:r>
              <a:rPr kumimoji="0" lang="is-IS" sz="1800" b="1" i="0" u="none" strike="noStrike" kern="0" cap="none" spc="0" normalizeH="0" baseline="0" noProof="0" dirty="0" smtClean="0">
                <a:ln>
                  <a:noFill/>
                </a:ln>
                <a:solidFill>
                  <a:schemeClr val="tx1"/>
                </a:solidFill>
                <a:effectLst/>
                <a:uLnTx/>
                <a:uFillTx/>
                <a:latin typeface="Calibri" pitchFamily="34" charset="0"/>
                <a:ea typeface="ヒラギノ角ゴ Pro W3"/>
                <a:cs typeface="Calibri" pitchFamily="34" charset="0"/>
              </a:rPr>
              <a:t>hættuleg efni</a:t>
            </a:r>
          </a:p>
          <a:p>
            <a:pPr marL="1030288" marR="0" lvl="1" indent="-366713" algn="l" defTabSz="914400" rtl="0" eaLnBrk="0" fontAlgn="base" latinLnBrk="0" hangingPunct="0">
              <a:lnSpc>
                <a:spcPct val="100000"/>
              </a:lnSpc>
              <a:spcBef>
                <a:spcPct val="20000"/>
              </a:spcBef>
              <a:spcAft>
                <a:spcPct val="0"/>
              </a:spcAft>
              <a:buClrTx/>
              <a:buSzPct val="200000"/>
              <a:buFontTx/>
              <a:buBlip>
                <a:blip r:embed="rId3"/>
              </a:buBlip>
              <a:tabLst/>
              <a:defRPr/>
            </a:pPr>
            <a:r>
              <a:rPr kumimoji="0" lang="is-IS" sz="1800" b="0" i="0" u="none" strike="noStrike" kern="0" cap="none" spc="0" normalizeH="0" baseline="0" noProof="0" dirty="0" smtClean="0">
                <a:ln>
                  <a:noFill/>
                </a:ln>
                <a:solidFill>
                  <a:schemeClr val="tx1"/>
                </a:solidFill>
                <a:effectLst/>
                <a:uLnTx/>
                <a:uFillTx/>
                <a:latin typeface="Calibri" pitchFamily="34" charset="0"/>
                <a:ea typeface="ヒラギノ角ゴ Pro W3"/>
                <a:cs typeface="Calibri" pitchFamily="34" charset="0"/>
                <a:sym typeface="Wingdings" pitchFamily="2" charset="2"/>
              </a:rPr>
              <a:t>Öruggar vörur</a:t>
            </a:r>
          </a:p>
          <a:p>
            <a:pPr marL="1030288" marR="0" lvl="1" indent="-366713" algn="l" defTabSz="914400" rtl="0" eaLnBrk="0" fontAlgn="base" latinLnBrk="0" hangingPunct="0">
              <a:lnSpc>
                <a:spcPct val="100000"/>
              </a:lnSpc>
              <a:spcBef>
                <a:spcPct val="20000"/>
              </a:spcBef>
              <a:spcAft>
                <a:spcPct val="0"/>
              </a:spcAft>
              <a:buClrTx/>
              <a:buSzPct val="200000"/>
              <a:buFontTx/>
              <a:buBlip>
                <a:blip r:embed="rId3"/>
              </a:buBlip>
              <a:tabLst/>
              <a:defRPr/>
            </a:pPr>
            <a:r>
              <a:rPr kumimoji="0" lang="is-IS" sz="1800" b="0" i="0" u="none" strike="noStrike" kern="0" cap="none" spc="0" normalizeH="0" baseline="0" noProof="0" dirty="0" smtClean="0">
                <a:ln>
                  <a:noFill/>
                </a:ln>
                <a:solidFill>
                  <a:schemeClr val="tx1"/>
                </a:solidFill>
                <a:effectLst/>
                <a:uLnTx/>
                <a:uFillTx/>
                <a:latin typeface="Calibri" pitchFamily="34" charset="0"/>
                <a:ea typeface="ヒラギノ角ゴ Pro W3"/>
                <a:cs typeface="Calibri" pitchFamily="34" charset="0"/>
                <a:sym typeface="Wingdings" pitchFamily="2" charset="2"/>
              </a:rPr>
              <a:t>Hollara v</a:t>
            </a:r>
            <a:r>
              <a:rPr kumimoji="0" lang="is-IS" sz="1800" b="0" i="0" u="none" strike="noStrike" kern="0" cap="none" spc="0" normalizeH="0" baseline="0" noProof="0" dirty="0" smtClean="0">
                <a:ln>
                  <a:noFill/>
                </a:ln>
                <a:solidFill>
                  <a:schemeClr val="tx1"/>
                </a:solidFill>
                <a:effectLst/>
                <a:uLnTx/>
                <a:uFillTx/>
                <a:latin typeface="Calibri" pitchFamily="34" charset="0"/>
                <a:ea typeface="ヒラギノ角ゴ Pro W3"/>
                <a:cs typeface="Calibri" pitchFamily="34" charset="0"/>
              </a:rPr>
              <a:t>innuumhverfi starfsmanna</a:t>
            </a:r>
          </a:p>
          <a:p>
            <a:pPr marL="1030288" marR="0" lvl="1" indent="-366713" algn="l" defTabSz="914400" rtl="0" eaLnBrk="0" fontAlgn="base" latinLnBrk="0" hangingPunct="0">
              <a:lnSpc>
                <a:spcPct val="100000"/>
              </a:lnSpc>
              <a:spcBef>
                <a:spcPct val="20000"/>
              </a:spcBef>
              <a:spcAft>
                <a:spcPct val="0"/>
              </a:spcAft>
              <a:buClrTx/>
              <a:buSzPct val="200000"/>
              <a:buFontTx/>
              <a:buBlip>
                <a:blip r:embed="rId3"/>
              </a:buBlip>
              <a:tabLst/>
              <a:defRPr/>
            </a:pPr>
            <a:r>
              <a:rPr kumimoji="0" lang="is-IS" sz="1800" b="0" i="0" u="none" strike="noStrike" kern="0" cap="none" spc="0" normalizeH="0" baseline="0" noProof="0" dirty="0" smtClean="0">
                <a:ln>
                  <a:noFill/>
                </a:ln>
                <a:solidFill>
                  <a:schemeClr val="tx1"/>
                </a:solidFill>
                <a:effectLst/>
                <a:uLnTx/>
                <a:uFillTx/>
                <a:latin typeface="Calibri" pitchFamily="34" charset="0"/>
                <a:ea typeface="ヒラギノ角ゴ Pro W3"/>
                <a:cs typeface="Calibri" pitchFamily="34" charset="0"/>
              </a:rPr>
              <a:t>Minni mengun</a:t>
            </a:r>
          </a:p>
          <a:p>
            <a:pPr marL="342900" marR="0" lvl="0" indent="-342900" algn="l" defTabSz="914400" rtl="0" eaLnBrk="0" fontAlgn="base" latinLnBrk="0" hangingPunct="0">
              <a:lnSpc>
                <a:spcPct val="100000"/>
              </a:lnSpc>
              <a:spcBef>
                <a:spcPct val="20000"/>
              </a:spcBef>
              <a:spcAft>
                <a:spcPct val="0"/>
              </a:spcAft>
              <a:buClrTx/>
              <a:buSzTx/>
              <a:buFontTx/>
              <a:buNone/>
              <a:tabLst/>
              <a:defRPr/>
            </a:pPr>
            <a:endParaRPr kumimoji="0" lang="is-IS" sz="2000" b="0" i="0" u="none" strike="noStrike" kern="0" cap="none" spc="0" normalizeH="0" baseline="0" noProof="0" dirty="0" smtClean="0">
              <a:ln>
                <a:noFill/>
              </a:ln>
              <a:solidFill>
                <a:schemeClr val="tx1"/>
              </a:solidFill>
              <a:effectLst/>
              <a:uLnTx/>
              <a:uFillTx/>
              <a:latin typeface="Calibri" pitchFamily="34" charset="0"/>
              <a:ea typeface="ヒラギノ角ゴ Pro W3"/>
              <a:cs typeface="Calibri" pitchFamily="34" charset="0"/>
            </a:endParaRPr>
          </a:p>
          <a:p>
            <a:pPr marL="342900" marR="0" lvl="0" indent="-342900" algn="l" defTabSz="914400" rtl="0" eaLnBrk="0" fontAlgn="base" latinLnBrk="0" hangingPunct="0">
              <a:lnSpc>
                <a:spcPct val="100000"/>
              </a:lnSpc>
              <a:spcBef>
                <a:spcPct val="20000"/>
              </a:spcBef>
              <a:spcAft>
                <a:spcPct val="0"/>
              </a:spcAft>
              <a:buClrTx/>
              <a:buSzTx/>
              <a:buFontTx/>
              <a:buChar char="•"/>
              <a:tabLst/>
              <a:defRPr/>
            </a:pPr>
            <a:endParaRPr kumimoji="0" lang="en-US" sz="2000" b="0" i="0" u="none" strike="noStrike" kern="0" cap="none" spc="0" normalizeH="0" baseline="0" noProof="0" dirty="0" smtClean="0">
              <a:ln>
                <a:noFill/>
              </a:ln>
              <a:solidFill>
                <a:schemeClr val="tx1"/>
              </a:solidFill>
              <a:effectLst/>
              <a:uLnTx/>
              <a:uFillTx/>
              <a:latin typeface="Calibri" pitchFamily="34" charset="0"/>
              <a:ea typeface="ヒラギノ角ゴ Pro W3"/>
              <a:cs typeface="Calibri" pitchFamily="34" charset="0"/>
            </a:endParaRPr>
          </a:p>
        </p:txBody>
      </p:sp>
      <p:pic>
        <p:nvPicPr>
          <p:cNvPr id="11" name="Picture 2" descr="S:\Umhverfismerki\Vefsvaedi_svansins\Istock\Crestock\Frummyndir\2147926-org.jpg"/>
          <p:cNvPicPr>
            <a:picLocks noChangeAspect="1" noChangeArrowheads="1"/>
          </p:cNvPicPr>
          <p:nvPr/>
        </p:nvPicPr>
        <p:blipFill>
          <a:blip r:embed="rId4" cstate="print"/>
          <a:srcRect b="4129"/>
          <a:stretch>
            <a:fillRect/>
          </a:stretch>
        </p:blipFill>
        <p:spPr bwMode="auto">
          <a:xfrm>
            <a:off x="7612822" y="-27384"/>
            <a:ext cx="1531177" cy="2060848"/>
          </a:xfrm>
          <a:prstGeom prst="rect">
            <a:avLst/>
          </a:prstGeom>
          <a:noFill/>
          <a:ln w="9525">
            <a:noFill/>
            <a:miter lim="800000"/>
            <a:headEnd/>
            <a:tailEnd/>
          </a:ln>
        </p:spPr>
      </p:pic>
      <p:pic>
        <p:nvPicPr>
          <p:cNvPr id="12" name="Picture 11" descr="Svanurinn.png"/>
          <p:cNvPicPr>
            <a:picLocks noChangeAspect="1"/>
          </p:cNvPicPr>
          <p:nvPr/>
        </p:nvPicPr>
        <p:blipFill>
          <a:blip r:embed="rId5" cstate="print"/>
          <a:stretch>
            <a:fillRect/>
          </a:stretch>
        </p:blipFill>
        <p:spPr>
          <a:xfrm>
            <a:off x="8309391" y="1268760"/>
            <a:ext cx="727105" cy="720080"/>
          </a:xfrm>
          <a:prstGeom prst="rect">
            <a:avLst/>
          </a:prstGeom>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11" descr="C:\Documents and Settings\elva\Local Settings\Temporary Internet Files\Content.IE5\QKQPRDPB\MP900442346[1].jpg"/>
          <p:cNvPicPr>
            <a:picLocks noChangeAspect="1" noChangeArrowheads="1"/>
          </p:cNvPicPr>
          <p:nvPr/>
        </p:nvPicPr>
        <p:blipFill>
          <a:blip r:embed="rId2" cstate="print"/>
          <a:srcRect/>
          <a:stretch>
            <a:fillRect/>
          </a:stretch>
        </p:blipFill>
        <p:spPr bwMode="auto">
          <a:xfrm>
            <a:off x="-535496" y="4221088"/>
            <a:ext cx="3955368" cy="2636912"/>
          </a:xfrm>
          <a:prstGeom prst="rect">
            <a:avLst/>
          </a:prstGeom>
          <a:noFill/>
        </p:spPr>
      </p:pic>
      <p:sp>
        <p:nvSpPr>
          <p:cNvPr id="2" name="Title 1"/>
          <p:cNvSpPr>
            <a:spLocks noGrp="1"/>
          </p:cNvSpPr>
          <p:nvPr>
            <p:ph type="title"/>
          </p:nvPr>
        </p:nvSpPr>
        <p:spPr/>
        <p:txBody>
          <a:bodyPr/>
          <a:lstStyle/>
          <a:p>
            <a:r>
              <a:rPr lang="en-US" dirty="0" err="1" smtClean="0"/>
              <a:t>Fleiri</a:t>
            </a:r>
            <a:r>
              <a:rPr lang="en-US" dirty="0" smtClean="0"/>
              <a:t> </a:t>
            </a:r>
            <a:r>
              <a:rPr lang="en-US" dirty="0" err="1" smtClean="0"/>
              <a:t>leikmenn</a:t>
            </a:r>
            <a:r>
              <a:rPr lang="en-US" dirty="0" smtClean="0"/>
              <a:t> í </a:t>
            </a:r>
            <a:r>
              <a:rPr lang="en-US" dirty="0" err="1" smtClean="0"/>
              <a:t>grænu</a:t>
            </a:r>
            <a:r>
              <a:rPr lang="en-US" dirty="0" smtClean="0"/>
              <a:t> </a:t>
            </a:r>
            <a:r>
              <a:rPr lang="en-US" dirty="0" err="1" smtClean="0"/>
              <a:t>hagkerfi</a:t>
            </a:r>
            <a:endParaRPr lang="is-IS" dirty="0"/>
          </a:p>
        </p:txBody>
      </p:sp>
      <p:sp>
        <p:nvSpPr>
          <p:cNvPr id="3" name="Content Placeholder 2"/>
          <p:cNvSpPr>
            <a:spLocks noGrp="1"/>
          </p:cNvSpPr>
          <p:nvPr>
            <p:ph idx="1"/>
          </p:nvPr>
        </p:nvSpPr>
        <p:spPr>
          <a:xfrm>
            <a:off x="685800" y="1628800"/>
            <a:ext cx="8134672" cy="4467200"/>
          </a:xfrm>
        </p:spPr>
        <p:txBody>
          <a:bodyPr/>
          <a:lstStyle/>
          <a:p>
            <a:pPr lvl="0" eaLnBrk="1" hangingPunct="1">
              <a:buNone/>
              <a:defRPr/>
            </a:pPr>
            <a:endParaRPr lang="is-IS" sz="2800" dirty="0" smtClean="0"/>
          </a:p>
          <a:p>
            <a:pPr marL="0" indent="0"/>
            <a:r>
              <a:rPr lang="en-US" sz="2800" dirty="0" smtClean="0">
                <a:ea typeface="ＭＳ Ｐゴシック" pitchFamily="-108" charset="-128"/>
              </a:rPr>
              <a:t> </a:t>
            </a:r>
            <a:r>
              <a:rPr lang="en-US" sz="2800" dirty="0" err="1" smtClean="0">
                <a:ea typeface="ＭＳ Ｐゴシック" pitchFamily="-108" charset="-128"/>
              </a:rPr>
              <a:t>Fjölskyldur</a:t>
            </a:r>
            <a:endParaRPr lang="en-US" sz="2800" dirty="0" smtClean="0">
              <a:ea typeface="ＭＳ Ｐゴシック" pitchFamily="-108" charset="-128"/>
            </a:endParaRPr>
          </a:p>
          <a:p>
            <a:pPr marL="0" indent="0"/>
            <a:r>
              <a:rPr lang="en-US" sz="2800" dirty="0" smtClean="0"/>
              <a:t> </a:t>
            </a:r>
            <a:r>
              <a:rPr lang="en-US" sz="2800" dirty="0" err="1" smtClean="0"/>
              <a:t>Fyrirtæki</a:t>
            </a:r>
            <a:endParaRPr lang="en-US" sz="2800" dirty="0" smtClean="0"/>
          </a:p>
          <a:p>
            <a:pPr marL="0" indent="0"/>
            <a:r>
              <a:rPr lang="en-US" sz="2800" dirty="0" smtClean="0"/>
              <a:t> </a:t>
            </a:r>
            <a:r>
              <a:rPr lang="en-US" sz="2800" dirty="0" err="1" smtClean="0"/>
              <a:t>Sveitarfélög</a:t>
            </a:r>
            <a:r>
              <a:rPr lang="en-US" sz="2800" dirty="0" smtClean="0"/>
              <a:t>	</a:t>
            </a:r>
            <a:r>
              <a:rPr lang="en-US" sz="2800" dirty="0" err="1" smtClean="0"/>
              <a:t>Mikið</a:t>
            </a:r>
            <a:r>
              <a:rPr lang="en-US" sz="2800" dirty="0" smtClean="0"/>
              <a:t> </a:t>
            </a:r>
            <a:r>
              <a:rPr lang="en-US" sz="2800" dirty="0" err="1" smtClean="0"/>
              <a:t>magn</a:t>
            </a:r>
            <a:r>
              <a:rPr lang="en-US" sz="2800" dirty="0" smtClean="0"/>
              <a:t> </a:t>
            </a:r>
            <a:r>
              <a:rPr lang="en-US" sz="2800" dirty="0" err="1" smtClean="0"/>
              <a:t>innkaupa</a:t>
            </a:r>
            <a:endParaRPr lang="en-US" sz="2800" dirty="0" smtClean="0"/>
          </a:p>
          <a:p>
            <a:pPr marL="0" indent="0"/>
            <a:r>
              <a:rPr lang="en-US" sz="2800" dirty="0" smtClean="0"/>
              <a:t> </a:t>
            </a:r>
            <a:r>
              <a:rPr lang="en-US" sz="2800" dirty="0" err="1" smtClean="0"/>
              <a:t>Ríkisstofnanir</a:t>
            </a:r>
            <a:r>
              <a:rPr lang="en-US" sz="2800" dirty="0" smtClean="0"/>
              <a:t>	</a:t>
            </a:r>
            <a:r>
              <a:rPr lang="en-US" sz="2800" dirty="0" err="1" smtClean="0"/>
              <a:t>Kaupa</a:t>
            </a:r>
            <a:r>
              <a:rPr lang="en-US" sz="2800" dirty="0" smtClean="0"/>
              <a:t> </a:t>
            </a:r>
            <a:r>
              <a:rPr lang="en-US" sz="2800" dirty="0" err="1" smtClean="0"/>
              <a:t>fyrir</a:t>
            </a:r>
            <a:r>
              <a:rPr lang="en-US" sz="2800" dirty="0" smtClean="0"/>
              <a:t> 300 </a:t>
            </a:r>
            <a:r>
              <a:rPr lang="en-US" sz="2800" dirty="0" err="1" smtClean="0"/>
              <a:t>milljarða</a:t>
            </a:r>
            <a:r>
              <a:rPr lang="en-US" sz="2800" dirty="0" smtClean="0"/>
              <a:t> á </a:t>
            </a:r>
            <a:r>
              <a:rPr lang="en-US" sz="2800" dirty="0" err="1" smtClean="0"/>
              <a:t>ári</a:t>
            </a:r>
            <a:endParaRPr lang="en-US" sz="2800" dirty="0" smtClean="0"/>
          </a:p>
          <a:p>
            <a:pPr>
              <a:buNone/>
            </a:pPr>
            <a:r>
              <a:rPr lang="en-US" sz="2800" dirty="0" smtClean="0"/>
              <a:t>      			</a:t>
            </a:r>
            <a:r>
              <a:rPr lang="is-IS" sz="2800" dirty="0" smtClean="0"/>
              <a:t>Lykilatriði í grænu hagkerfi</a:t>
            </a:r>
          </a:p>
          <a:p>
            <a:pPr>
              <a:buNone/>
            </a:pPr>
            <a:r>
              <a:rPr lang="is-IS" sz="2800" dirty="0" smtClean="0"/>
              <a:t>				Skapar eftirspurn sem eykur úrval</a:t>
            </a:r>
          </a:p>
          <a:p>
            <a:pPr>
              <a:buNone/>
            </a:pPr>
            <a:r>
              <a:rPr lang="is-IS" sz="2800" dirty="0" smtClean="0"/>
              <a:t>			</a:t>
            </a:r>
            <a:endParaRPr lang="en-US" sz="2800" dirty="0" smtClean="0"/>
          </a:p>
        </p:txBody>
      </p:sp>
      <p:pic>
        <p:nvPicPr>
          <p:cNvPr id="4" name="Picture 3" descr="línur og merki umsjónaraðili svansins stort.png"/>
          <p:cNvPicPr>
            <a:picLocks noChangeAspect="1"/>
          </p:cNvPicPr>
          <p:nvPr/>
        </p:nvPicPr>
        <p:blipFill>
          <a:blip r:embed="rId3" cstate="print"/>
          <a:stretch>
            <a:fillRect/>
          </a:stretch>
        </p:blipFill>
        <p:spPr>
          <a:xfrm>
            <a:off x="2647571" y="6143645"/>
            <a:ext cx="6496461" cy="928693"/>
          </a:xfrm>
          <a:prstGeom prst="rect">
            <a:avLst/>
          </a:prstGeom>
        </p:spPr>
      </p:pic>
      <p:sp>
        <p:nvSpPr>
          <p:cNvPr id="7" name="Left Brace 6"/>
          <p:cNvSpPr/>
          <p:nvPr/>
        </p:nvSpPr>
        <p:spPr>
          <a:xfrm>
            <a:off x="3059832" y="2780928"/>
            <a:ext cx="792088" cy="2520280"/>
          </a:xfrm>
          <a:prstGeom prst="leftBrace">
            <a:avLst/>
          </a:prstGeom>
          <a:ln w="15875">
            <a:solidFill>
              <a:srgbClr val="0067B4"/>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is-IS"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Hvað</a:t>
            </a:r>
            <a:r>
              <a:rPr lang="en-US" dirty="0" smtClean="0"/>
              <a:t> </a:t>
            </a:r>
            <a:r>
              <a:rPr lang="en-US" dirty="0" err="1" smtClean="0"/>
              <a:t>eru</a:t>
            </a:r>
            <a:r>
              <a:rPr lang="en-US" dirty="0" smtClean="0"/>
              <a:t> </a:t>
            </a:r>
            <a:r>
              <a:rPr lang="en-US" dirty="0" err="1" smtClean="0"/>
              <a:t>Vistvæn</a:t>
            </a:r>
            <a:r>
              <a:rPr lang="en-US" dirty="0" smtClean="0"/>
              <a:t> </a:t>
            </a:r>
            <a:r>
              <a:rPr lang="en-US" dirty="0" err="1" smtClean="0"/>
              <a:t>innkaup</a:t>
            </a:r>
            <a:endParaRPr lang="is-IS" dirty="0"/>
          </a:p>
        </p:txBody>
      </p:sp>
      <p:sp>
        <p:nvSpPr>
          <p:cNvPr id="3" name="Content Placeholder 2"/>
          <p:cNvSpPr>
            <a:spLocks noGrp="1"/>
          </p:cNvSpPr>
          <p:nvPr>
            <p:ph idx="1"/>
          </p:nvPr>
        </p:nvSpPr>
        <p:spPr>
          <a:xfrm>
            <a:off x="685800" y="1628800"/>
            <a:ext cx="7772400" cy="4467200"/>
          </a:xfrm>
        </p:spPr>
        <p:txBody>
          <a:bodyPr/>
          <a:lstStyle/>
          <a:p>
            <a:pPr eaLnBrk="1" hangingPunct="1">
              <a:buNone/>
              <a:defRPr/>
            </a:pPr>
            <a:r>
              <a:rPr lang="is-IS" sz="2800" i="1" dirty="0" smtClean="0"/>
              <a:t>	„Vistvæn innkaup fela í sér að reynt er að velja þá vöru sem er síður skaðleg umhverfinu eða heilsu manna og ber sama eða lægri líftímakostnað samanborið við aðrar vörur og þjónustu sem uppfylla sömu þörf“</a:t>
            </a:r>
          </a:p>
          <a:p>
            <a:pPr eaLnBrk="1" hangingPunct="1">
              <a:buNone/>
              <a:defRPr/>
            </a:pPr>
            <a:endParaRPr lang="is-IS" sz="2800" i="1" dirty="0" smtClean="0"/>
          </a:p>
          <a:p>
            <a:pPr eaLnBrk="1" hangingPunct="1">
              <a:buNone/>
              <a:defRPr/>
            </a:pPr>
            <a:endParaRPr lang="is-IS" sz="2800" i="1" dirty="0" smtClean="0"/>
          </a:p>
          <a:p>
            <a:pPr algn="ctr" eaLnBrk="1" hangingPunct="1">
              <a:buNone/>
              <a:defRPr/>
            </a:pPr>
            <a:r>
              <a:rPr lang="is-IS" sz="2800" b="1" dirty="0" smtClean="0"/>
              <a:t>Hver er þörfin? Þarf ríkið að huga að umhverfinu?</a:t>
            </a:r>
            <a:endParaRPr lang="en-US" sz="2600" b="1" dirty="0" smtClean="0"/>
          </a:p>
        </p:txBody>
      </p:sp>
      <p:pic>
        <p:nvPicPr>
          <p:cNvPr id="4" name="Picture 3" descr="línur og merki umsjónaraðili svansins stort.png"/>
          <p:cNvPicPr>
            <a:picLocks noChangeAspect="1"/>
          </p:cNvPicPr>
          <p:nvPr/>
        </p:nvPicPr>
        <p:blipFill>
          <a:blip r:embed="rId2" cstate="print"/>
          <a:stretch>
            <a:fillRect/>
          </a:stretch>
        </p:blipFill>
        <p:spPr>
          <a:xfrm>
            <a:off x="2647571" y="6143645"/>
            <a:ext cx="6496461" cy="928693"/>
          </a:xfrm>
          <a:prstGeom prst="rect">
            <a:avLst/>
          </a:prstGeom>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descr="C:\Documents and Settings\elva\Local Settings\Temporary Internet Files\Content.IE5\WH6ROLQ3\MP900314192[1].jpg"/>
          <p:cNvPicPr>
            <a:picLocks noChangeAspect="1" noChangeArrowheads="1"/>
          </p:cNvPicPr>
          <p:nvPr/>
        </p:nvPicPr>
        <p:blipFill>
          <a:blip r:embed="rId2" cstate="print"/>
          <a:srcRect/>
          <a:stretch>
            <a:fillRect/>
          </a:stretch>
        </p:blipFill>
        <p:spPr bwMode="auto">
          <a:xfrm rot="1618497">
            <a:off x="4213090" y="3488827"/>
            <a:ext cx="685149" cy="1756792"/>
          </a:xfrm>
          <a:prstGeom prst="rect">
            <a:avLst/>
          </a:prstGeom>
          <a:noFill/>
        </p:spPr>
      </p:pic>
      <p:sp>
        <p:nvSpPr>
          <p:cNvPr id="2" name="Title 1"/>
          <p:cNvSpPr>
            <a:spLocks noGrp="1"/>
          </p:cNvSpPr>
          <p:nvPr>
            <p:ph type="title"/>
          </p:nvPr>
        </p:nvSpPr>
        <p:spPr>
          <a:xfrm>
            <a:off x="467544" y="857232"/>
            <a:ext cx="7772400" cy="895368"/>
          </a:xfrm>
        </p:spPr>
        <p:txBody>
          <a:bodyPr/>
          <a:lstStyle/>
          <a:p>
            <a:r>
              <a:rPr lang="is-IS" sz="3200" dirty="0" smtClean="0">
                <a:solidFill>
                  <a:srgbClr val="0083CA"/>
                </a:solidFill>
                <a:latin typeface="Calibri" pitchFamily="34" charset="0"/>
              </a:rPr>
              <a:t>Umhverfismál og innkaup?</a:t>
            </a:r>
            <a:r>
              <a:rPr lang="is-IS" sz="2800" dirty="0" smtClean="0">
                <a:solidFill>
                  <a:srgbClr val="0083CA"/>
                </a:solidFill>
                <a:latin typeface="Calibri" pitchFamily="34" charset="0"/>
              </a:rPr>
              <a:t/>
            </a:r>
            <a:br>
              <a:rPr lang="is-IS" sz="2800" dirty="0" smtClean="0">
                <a:solidFill>
                  <a:srgbClr val="0083CA"/>
                </a:solidFill>
                <a:latin typeface="Calibri" pitchFamily="34" charset="0"/>
              </a:rPr>
            </a:br>
            <a:r>
              <a:rPr lang="is-IS" sz="2400" dirty="0" smtClean="0">
                <a:solidFill>
                  <a:srgbClr val="0083CA"/>
                </a:solidFill>
              </a:rPr>
              <a:t>Neysla hefur áhrif á umhverfið</a:t>
            </a:r>
            <a:r>
              <a:rPr lang="is-IS" dirty="0" smtClean="0">
                <a:solidFill>
                  <a:srgbClr val="0083CA"/>
                </a:solidFill>
                <a:latin typeface="Calibri" pitchFamily="34" charset="0"/>
              </a:rPr>
              <a:t/>
            </a:r>
            <a:br>
              <a:rPr lang="is-IS" dirty="0" smtClean="0">
                <a:solidFill>
                  <a:srgbClr val="0083CA"/>
                </a:solidFill>
                <a:latin typeface="Calibri" pitchFamily="34" charset="0"/>
              </a:rPr>
            </a:br>
            <a:endParaRPr lang="is-IS" dirty="0" smtClean="0">
              <a:solidFill>
                <a:srgbClr val="0083CA"/>
              </a:solidFill>
              <a:latin typeface="Calibri" pitchFamily="34" charset="0"/>
            </a:endParaRPr>
          </a:p>
        </p:txBody>
      </p:sp>
      <p:sp>
        <p:nvSpPr>
          <p:cNvPr id="3" name="Content Placeholder 2"/>
          <p:cNvSpPr>
            <a:spLocks noGrp="1"/>
          </p:cNvSpPr>
          <p:nvPr>
            <p:ph idx="1"/>
          </p:nvPr>
        </p:nvSpPr>
        <p:spPr>
          <a:xfrm>
            <a:off x="611560" y="2204864"/>
            <a:ext cx="7772400" cy="648072"/>
          </a:xfrm>
        </p:spPr>
        <p:txBody>
          <a:bodyPr/>
          <a:lstStyle/>
          <a:p>
            <a:pPr>
              <a:buNone/>
            </a:pPr>
            <a:endParaRPr lang="is-IS" i="1" dirty="0" smtClean="0"/>
          </a:p>
          <a:p>
            <a:pPr>
              <a:buNone/>
            </a:pPr>
            <a:endParaRPr lang="is-IS" dirty="0"/>
          </a:p>
        </p:txBody>
      </p:sp>
      <p:pic>
        <p:nvPicPr>
          <p:cNvPr id="1028" name="Picture 4" descr="C:\Documents and Settings\elva\Local Settings\Temporary Internet Files\Content.IE5\G16JG5I3\MP900316352[1].jpg"/>
          <p:cNvPicPr>
            <a:picLocks noChangeAspect="1" noChangeArrowheads="1"/>
          </p:cNvPicPr>
          <p:nvPr/>
        </p:nvPicPr>
        <p:blipFill>
          <a:blip r:embed="rId3" cstate="print"/>
          <a:srcRect/>
          <a:stretch>
            <a:fillRect/>
          </a:stretch>
        </p:blipFill>
        <p:spPr bwMode="auto">
          <a:xfrm flipH="1">
            <a:off x="6227079" y="3552424"/>
            <a:ext cx="2628889" cy="1892800"/>
          </a:xfrm>
          <a:prstGeom prst="rect">
            <a:avLst/>
          </a:prstGeom>
          <a:noFill/>
        </p:spPr>
      </p:pic>
      <p:pic>
        <p:nvPicPr>
          <p:cNvPr id="1029" name="Picture 5" descr="C:\Documents and Settings\elva\Local Settings\Temporary Internet Files\Content.IE5\QH4PQNJ5\MC900441808[1].png"/>
          <p:cNvPicPr>
            <a:picLocks noChangeAspect="1" noChangeArrowheads="1"/>
          </p:cNvPicPr>
          <p:nvPr/>
        </p:nvPicPr>
        <p:blipFill>
          <a:blip r:embed="rId4" cstate="print"/>
          <a:srcRect/>
          <a:stretch>
            <a:fillRect/>
          </a:stretch>
        </p:blipFill>
        <p:spPr bwMode="auto">
          <a:xfrm>
            <a:off x="1691680" y="3717032"/>
            <a:ext cx="1011560" cy="1011560"/>
          </a:xfrm>
          <a:prstGeom prst="rect">
            <a:avLst/>
          </a:prstGeom>
          <a:noFill/>
        </p:spPr>
      </p:pic>
      <p:sp>
        <p:nvSpPr>
          <p:cNvPr id="9" name="TextBox 8"/>
          <p:cNvSpPr txBox="1"/>
          <p:nvPr/>
        </p:nvSpPr>
        <p:spPr>
          <a:xfrm>
            <a:off x="683568" y="4149080"/>
            <a:ext cx="1023037" cy="461665"/>
          </a:xfrm>
          <a:prstGeom prst="rect">
            <a:avLst/>
          </a:prstGeom>
          <a:noFill/>
        </p:spPr>
        <p:txBody>
          <a:bodyPr wrap="none" rtlCol="0">
            <a:spAutoFit/>
          </a:bodyPr>
          <a:lstStyle/>
          <a:p>
            <a:r>
              <a:rPr lang="is-IS" dirty="0" smtClean="0"/>
              <a:t>1,5 kg</a:t>
            </a:r>
            <a:endParaRPr lang="is-IS" dirty="0"/>
          </a:p>
        </p:txBody>
      </p:sp>
      <p:sp>
        <p:nvSpPr>
          <p:cNvPr id="10" name="TextBox 9"/>
          <p:cNvSpPr txBox="1"/>
          <p:nvPr/>
        </p:nvSpPr>
        <p:spPr>
          <a:xfrm>
            <a:off x="3059832" y="4149080"/>
            <a:ext cx="938077" cy="461665"/>
          </a:xfrm>
          <a:prstGeom prst="rect">
            <a:avLst/>
          </a:prstGeom>
          <a:noFill/>
        </p:spPr>
        <p:txBody>
          <a:bodyPr wrap="none" rtlCol="0">
            <a:spAutoFit/>
          </a:bodyPr>
          <a:lstStyle/>
          <a:p>
            <a:r>
              <a:rPr lang="is-IS" dirty="0" smtClean="0"/>
              <a:t>75 kg</a:t>
            </a:r>
            <a:endParaRPr lang="is-IS" dirty="0"/>
          </a:p>
        </p:txBody>
      </p:sp>
      <p:sp>
        <p:nvSpPr>
          <p:cNvPr id="11" name="TextBox 10"/>
          <p:cNvSpPr txBox="1"/>
          <p:nvPr/>
        </p:nvSpPr>
        <p:spPr>
          <a:xfrm>
            <a:off x="5220072" y="4149080"/>
            <a:ext cx="1366080" cy="461665"/>
          </a:xfrm>
          <a:prstGeom prst="rect">
            <a:avLst/>
          </a:prstGeom>
          <a:noFill/>
        </p:spPr>
        <p:txBody>
          <a:bodyPr wrap="none" rtlCol="0">
            <a:spAutoFit/>
          </a:bodyPr>
          <a:lstStyle/>
          <a:p>
            <a:r>
              <a:rPr lang="is-IS" dirty="0" smtClean="0"/>
              <a:t>1.500 kg</a:t>
            </a:r>
            <a:endParaRPr lang="is-IS" dirty="0"/>
          </a:p>
        </p:txBody>
      </p:sp>
      <p:pic>
        <p:nvPicPr>
          <p:cNvPr id="13" name="Picture 12" descr="ist1_4749949-pollution.jpg"/>
          <p:cNvPicPr>
            <a:picLocks noChangeAspect="1"/>
          </p:cNvPicPr>
          <p:nvPr/>
        </p:nvPicPr>
        <p:blipFill>
          <a:blip r:embed="rId5" cstate="print"/>
          <a:srcRect t="18706"/>
          <a:stretch>
            <a:fillRect/>
          </a:stretch>
        </p:blipFill>
        <p:spPr>
          <a:xfrm>
            <a:off x="3779912" y="1961270"/>
            <a:ext cx="1177589" cy="1251706"/>
          </a:xfrm>
          <a:prstGeom prst="rect">
            <a:avLst/>
          </a:prstGeom>
        </p:spPr>
      </p:pic>
      <p:pic>
        <p:nvPicPr>
          <p:cNvPr id="14" name="Picture 13" descr="ist1_3709892-yet-more-landfill.jpg"/>
          <p:cNvPicPr>
            <a:picLocks noChangeAspect="1"/>
          </p:cNvPicPr>
          <p:nvPr/>
        </p:nvPicPr>
        <p:blipFill>
          <a:blip r:embed="rId6" cstate="print"/>
          <a:srcRect r="13333"/>
          <a:stretch>
            <a:fillRect/>
          </a:stretch>
        </p:blipFill>
        <p:spPr>
          <a:xfrm>
            <a:off x="1331640" y="1961270"/>
            <a:ext cx="1872208" cy="1243985"/>
          </a:xfrm>
          <a:prstGeom prst="rect">
            <a:avLst/>
          </a:prstGeom>
        </p:spPr>
      </p:pic>
      <p:pic>
        <p:nvPicPr>
          <p:cNvPr id="15" name="Picture 14" descr="ist1_3146730-traffic-jam.jpg"/>
          <p:cNvPicPr>
            <a:picLocks noChangeAspect="1"/>
          </p:cNvPicPr>
          <p:nvPr/>
        </p:nvPicPr>
        <p:blipFill>
          <a:blip r:embed="rId7" cstate="print"/>
          <a:stretch>
            <a:fillRect/>
          </a:stretch>
        </p:blipFill>
        <p:spPr>
          <a:xfrm>
            <a:off x="5436096" y="2040257"/>
            <a:ext cx="2016225" cy="1145149"/>
          </a:xfrm>
          <a:prstGeom prst="rect">
            <a:avLst/>
          </a:prstGeom>
        </p:spPr>
      </p:pic>
      <p:sp>
        <p:nvSpPr>
          <p:cNvPr id="16" name="Title 1"/>
          <p:cNvSpPr txBox="1">
            <a:spLocks/>
          </p:cNvSpPr>
          <p:nvPr/>
        </p:nvSpPr>
        <p:spPr bwMode="auto">
          <a:xfrm>
            <a:off x="467544" y="5085184"/>
            <a:ext cx="7772400" cy="895368"/>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is-IS" sz="2800" b="0" i="0" u="none" strike="noStrike" kern="0" cap="none" spc="0" normalizeH="0" baseline="0" noProof="0" dirty="0" smtClean="0">
                <a:ln>
                  <a:noFill/>
                </a:ln>
                <a:solidFill>
                  <a:schemeClr val="tx2"/>
                </a:solidFill>
                <a:effectLst/>
                <a:uLnTx/>
                <a:uFillTx/>
                <a:latin typeface="Calibri" pitchFamily="34" charset="0"/>
                <a:ea typeface="ヒラギノ角ゴ Pro W3" pitchFamily="-106" charset="-128"/>
                <a:cs typeface="Verdana"/>
              </a:rPr>
              <a:t>Vöruval er úrgangsval</a:t>
            </a:r>
          </a:p>
        </p:txBody>
      </p:sp>
      <p:pic>
        <p:nvPicPr>
          <p:cNvPr id="17" name="Picture 16" descr="línur og merki umsjónaraðili svansins stort.png"/>
          <p:cNvPicPr>
            <a:picLocks noChangeAspect="1"/>
          </p:cNvPicPr>
          <p:nvPr/>
        </p:nvPicPr>
        <p:blipFill>
          <a:blip r:embed="rId8" cstate="print"/>
          <a:stretch>
            <a:fillRect/>
          </a:stretch>
        </p:blipFill>
        <p:spPr>
          <a:xfrm>
            <a:off x="2647571" y="6143645"/>
            <a:ext cx="6496461" cy="928693"/>
          </a:xfrm>
          <a:prstGeom prst="rect">
            <a:avLst/>
          </a:prstGeom>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S:\Umhverfismerki\Vefsvaedi_svansins\Istock\Frummyndir\iStock_000011097588XSmall.jpg"/>
          <p:cNvPicPr>
            <a:picLocks noChangeAspect="1" noChangeArrowheads="1"/>
          </p:cNvPicPr>
          <p:nvPr/>
        </p:nvPicPr>
        <p:blipFill>
          <a:blip r:embed="rId2" cstate="print"/>
          <a:srcRect r="6480" b="6209"/>
          <a:stretch>
            <a:fillRect/>
          </a:stretch>
        </p:blipFill>
        <p:spPr bwMode="auto">
          <a:xfrm flipH="1">
            <a:off x="6444208" y="1484784"/>
            <a:ext cx="2524743" cy="2448272"/>
          </a:xfrm>
          <a:prstGeom prst="rect">
            <a:avLst/>
          </a:prstGeom>
          <a:noFill/>
          <a:effectLst/>
        </p:spPr>
      </p:pic>
      <p:sp>
        <p:nvSpPr>
          <p:cNvPr id="2" name="Title 1"/>
          <p:cNvSpPr>
            <a:spLocks noGrp="1"/>
          </p:cNvSpPr>
          <p:nvPr>
            <p:ph type="title"/>
          </p:nvPr>
        </p:nvSpPr>
        <p:spPr/>
        <p:txBody>
          <a:bodyPr/>
          <a:lstStyle/>
          <a:p>
            <a:r>
              <a:rPr lang="is-IS" sz="3200" dirty="0" smtClean="0">
                <a:solidFill>
                  <a:srgbClr val="0083CA"/>
                </a:solidFill>
              </a:rPr>
              <a:t>Er skrifstofustarfsemi mengandi?</a:t>
            </a:r>
            <a:endParaRPr lang="is-IS" dirty="0"/>
          </a:p>
        </p:txBody>
      </p:sp>
      <p:sp>
        <p:nvSpPr>
          <p:cNvPr id="3" name="Content Placeholder 2"/>
          <p:cNvSpPr>
            <a:spLocks noGrp="1"/>
          </p:cNvSpPr>
          <p:nvPr>
            <p:ph idx="1"/>
          </p:nvPr>
        </p:nvSpPr>
        <p:spPr>
          <a:xfrm>
            <a:off x="685800" y="1628800"/>
            <a:ext cx="7772400" cy="4467200"/>
          </a:xfrm>
        </p:spPr>
        <p:txBody>
          <a:bodyPr/>
          <a:lstStyle/>
          <a:p>
            <a:r>
              <a:rPr lang="is-IS" sz="2800" dirty="0" smtClean="0"/>
              <a:t>Hver eru neikvæðu umhverfisáhrifin </a:t>
            </a:r>
          </a:p>
          <a:p>
            <a:pPr>
              <a:buNone/>
            </a:pPr>
            <a:r>
              <a:rPr lang="is-IS" sz="2800" dirty="0" smtClean="0"/>
              <a:t>	af starfsemi stofnanna?</a:t>
            </a:r>
          </a:p>
          <a:p>
            <a:pPr>
              <a:buNone/>
            </a:pPr>
            <a:endParaRPr lang="is-IS" sz="2800" dirty="0" smtClean="0"/>
          </a:p>
          <a:p>
            <a:pPr lvl="1"/>
            <a:r>
              <a:rPr lang="is-IS" sz="2600" dirty="0" smtClean="0"/>
              <a:t>800 tonn af pappír </a:t>
            </a:r>
          </a:p>
          <a:p>
            <a:pPr lvl="1">
              <a:buNone/>
            </a:pPr>
            <a:r>
              <a:rPr lang="is-IS" sz="2600" dirty="0" smtClean="0"/>
              <a:t>= rúm 19 </a:t>
            </a:r>
            <a:r>
              <a:rPr lang="is-IS" sz="2600" dirty="0" err="1" smtClean="0"/>
              <a:t>þús</a:t>
            </a:r>
            <a:r>
              <a:rPr lang="is-IS" sz="2600" dirty="0" smtClean="0"/>
              <a:t> tré</a:t>
            </a:r>
          </a:p>
          <a:p>
            <a:pPr lvl="1"/>
            <a:r>
              <a:rPr lang="is-IS" sz="2600" dirty="0" smtClean="0"/>
              <a:t>50.000 </a:t>
            </a:r>
            <a:r>
              <a:rPr lang="is-IS" sz="2600" dirty="0" err="1" smtClean="0"/>
              <a:t>kWst</a:t>
            </a:r>
            <a:r>
              <a:rPr lang="is-IS" sz="2600" dirty="0" smtClean="0"/>
              <a:t> </a:t>
            </a:r>
          </a:p>
          <a:p>
            <a:pPr lvl="1">
              <a:buNone/>
            </a:pPr>
            <a:r>
              <a:rPr lang="is-IS" sz="2600" dirty="0" smtClean="0"/>
              <a:t>= framleiðsla </a:t>
            </a:r>
            <a:r>
              <a:rPr lang="is-IS" sz="2600" dirty="0" err="1" smtClean="0"/>
              <a:t>Búrfellsvirkunar</a:t>
            </a:r>
            <a:r>
              <a:rPr lang="is-IS" sz="2600" dirty="0" smtClean="0"/>
              <a:t> í 5 mánuði</a:t>
            </a:r>
          </a:p>
          <a:p>
            <a:pPr lvl="1"/>
            <a:r>
              <a:rPr lang="is-IS" sz="2600" dirty="0" smtClean="0"/>
              <a:t>25 </a:t>
            </a:r>
            <a:r>
              <a:rPr lang="is-IS" sz="2600" dirty="0" err="1" smtClean="0"/>
              <a:t>þús</a:t>
            </a:r>
            <a:r>
              <a:rPr lang="is-IS" sz="2600" dirty="0" smtClean="0"/>
              <a:t> prenthylki</a:t>
            </a:r>
          </a:p>
          <a:p>
            <a:pPr lvl="1">
              <a:buNone/>
            </a:pPr>
            <a:endParaRPr lang="is-IS" sz="2600" dirty="0" smtClean="0"/>
          </a:p>
        </p:txBody>
      </p:sp>
      <p:pic>
        <p:nvPicPr>
          <p:cNvPr id="4" name="Picture 3" descr="línur og merki umsjónaraðili svansins stort.png"/>
          <p:cNvPicPr>
            <a:picLocks noChangeAspect="1"/>
          </p:cNvPicPr>
          <p:nvPr/>
        </p:nvPicPr>
        <p:blipFill>
          <a:blip r:embed="rId3" cstate="print"/>
          <a:stretch>
            <a:fillRect/>
          </a:stretch>
        </p:blipFill>
        <p:spPr>
          <a:xfrm>
            <a:off x="2647571" y="6143645"/>
            <a:ext cx="6496461" cy="928693"/>
          </a:xfrm>
          <a:prstGeom prst="rect">
            <a:avLst/>
          </a:prstGeom>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dirty="0" err="1" smtClean="0"/>
              <a:t>Hvert</a:t>
            </a:r>
            <a:r>
              <a:rPr lang="en-US" dirty="0" smtClean="0"/>
              <a:t> </a:t>
            </a:r>
            <a:r>
              <a:rPr lang="en-US" dirty="0" err="1" smtClean="0"/>
              <a:t>stefnum</a:t>
            </a:r>
            <a:r>
              <a:rPr lang="en-US" dirty="0" smtClean="0"/>
              <a:t> </a:t>
            </a:r>
            <a:r>
              <a:rPr lang="en-US" dirty="0" err="1" smtClean="0"/>
              <a:t>við</a:t>
            </a:r>
            <a:endParaRPr lang="is-IS" dirty="0"/>
          </a:p>
        </p:txBody>
      </p:sp>
      <p:sp>
        <p:nvSpPr>
          <p:cNvPr id="3" name="Content Placeholder 2"/>
          <p:cNvSpPr>
            <a:spLocks noGrp="1"/>
          </p:cNvSpPr>
          <p:nvPr>
            <p:ph idx="1"/>
          </p:nvPr>
        </p:nvSpPr>
        <p:spPr>
          <a:xfrm>
            <a:off x="685800" y="1628800"/>
            <a:ext cx="7772400" cy="4467200"/>
          </a:xfrm>
        </p:spPr>
        <p:txBody>
          <a:bodyPr/>
          <a:lstStyle/>
          <a:p>
            <a:pPr lvl="0" eaLnBrk="1" hangingPunct="1">
              <a:buNone/>
              <a:defRPr/>
            </a:pPr>
            <a:endParaRPr lang="is-IS" sz="2800" dirty="0" smtClean="0"/>
          </a:p>
          <a:p>
            <a:pPr marL="0" indent="0"/>
            <a:r>
              <a:rPr lang="en-US" sz="2800" dirty="0" smtClean="0">
                <a:ea typeface="ＭＳ Ｐゴシック" pitchFamily="-108" charset="-128"/>
              </a:rPr>
              <a:t> </a:t>
            </a:r>
            <a:r>
              <a:rPr lang="en-US" sz="2800" dirty="0" err="1" smtClean="0">
                <a:ea typeface="ＭＳ Ｐゴシック" pitchFamily="-108" charset="-128"/>
              </a:rPr>
              <a:t>Umhverfisstofnun</a:t>
            </a:r>
            <a:r>
              <a:rPr lang="en-US" sz="2800" dirty="0" smtClean="0">
                <a:ea typeface="ＭＳ Ｐゴシック" pitchFamily="-108" charset="-128"/>
              </a:rPr>
              <a:t> </a:t>
            </a:r>
            <a:r>
              <a:rPr lang="en-US" sz="2800" dirty="0" err="1" smtClean="0">
                <a:ea typeface="ＭＳ Ｐゴシック" pitchFamily="-108" charset="-128"/>
              </a:rPr>
              <a:t>sinnir</a:t>
            </a:r>
            <a:r>
              <a:rPr lang="en-US" sz="2800" dirty="0" smtClean="0">
                <a:ea typeface="ＭＳ Ｐゴシック" pitchFamily="-108" charset="-128"/>
              </a:rPr>
              <a:t> </a:t>
            </a:r>
            <a:r>
              <a:rPr lang="en-US" sz="2800" dirty="0" err="1" smtClean="0">
                <a:ea typeface="ＭＳ Ｐゴシック" pitchFamily="-108" charset="-128"/>
              </a:rPr>
              <a:t>innleiðing</a:t>
            </a:r>
            <a:r>
              <a:rPr lang="en-US" sz="2800" dirty="0" smtClean="0">
                <a:ea typeface="ＭＳ Ｐゴシック" pitchFamily="-108" charset="-128"/>
              </a:rPr>
              <a:t> </a:t>
            </a:r>
            <a:r>
              <a:rPr lang="en-US" sz="2800" dirty="0" err="1" smtClean="0">
                <a:ea typeface="ＭＳ Ｐゴシック" pitchFamily="-108" charset="-128"/>
              </a:rPr>
              <a:t>stefnu</a:t>
            </a:r>
            <a:endParaRPr lang="en-US" sz="2800" dirty="0" smtClean="0">
              <a:ea typeface="ＭＳ Ｐゴシック" pitchFamily="-108" charset="-128"/>
            </a:endParaRPr>
          </a:p>
          <a:p>
            <a:pPr marL="0" indent="0">
              <a:buNone/>
            </a:pPr>
            <a:endParaRPr lang="en-US" sz="2800" dirty="0" smtClean="0">
              <a:ea typeface="ＭＳ Ｐゴシック" pitchFamily="-108" charset="-128"/>
            </a:endParaRPr>
          </a:p>
          <a:p>
            <a:pPr marL="0" indent="0"/>
            <a:r>
              <a:rPr lang="en-US" sz="2800" dirty="0" smtClean="0">
                <a:ea typeface="ＭＳ Ｐゴシック" pitchFamily="-108" charset="-128"/>
              </a:rPr>
              <a:t> 2010 – 2011</a:t>
            </a:r>
          </a:p>
          <a:p>
            <a:pPr marL="400050" lvl="1" indent="0"/>
            <a:r>
              <a:rPr lang="en-US" sz="2600" dirty="0" smtClean="0">
                <a:ea typeface="ＭＳ Ｐゴシック" pitchFamily="-108" charset="-128"/>
              </a:rPr>
              <a:t> 44 </a:t>
            </a:r>
            <a:r>
              <a:rPr lang="en-US" sz="2600" dirty="0" err="1" smtClean="0">
                <a:ea typeface="ＭＳ Ｐゴシック" pitchFamily="-108" charset="-128"/>
              </a:rPr>
              <a:t>stofnanir</a:t>
            </a:r>
            <a:r>
              <a:rPr lang="en-US" sz="2600" dirty="0" smtClean="0">
                <a:ea typeface="ＭＳ Ｐゴシック" pitchFamily="-108" charset="-128"/>
              </a:rPr>
              <a:t> </a:t>
            </a:r>
            <a:r>
              <a:rPr lang="en-US" sz="2600" dirty="0" err="1" smtClean="0">
                <a:ea typeface="ＭＳ Ｐゴシック" pitchFamily="-108" charset="-128"/>
              </a:rPr>
              <a:t>heimsóttar</a:t>
            </a:r>
            <a:r>
              <a:rPr lang="en-US" sz="2600" dirty="0" smtClean="0">
                <a:ea typeface="ＭＳ Ｐゴシック" pitchFamily="-108" charset="-128"/>
              </a:rPr>
              <a:t> </a:t>
            </a:r>
          </a:p>
          <a:p>
            <a:pPr marL="400050" lvl="1" indent="0"/>
            <a:r>
              <a:rPr lang="en-US" sz="2600" dirty="0" smtClean="0">
                <a:ea typeface="ＭＳ Ｐゴシック" pitchFamily="-108" charset="-128"/>
              </a:rPr>
              <a:t> 10 </a:t>
            </a:r>
            <a:r>
              <a:rPr lang="en-US" sz="2600" dirty="0" err="1" smtClean="0">
                <a:ea typeface="ＭＳ Ｐゴシック" pitchFamily="-108" charset="-128"/>
              </a:rPr>
              <a:t>fræðslufundir</a:t>
            </a:r>
            <a:endParaRPr lang="en-US" sz="2600" dirty="0" smtClean="0">
              <a:ea typeface="ＭＳ Ｐゴシック" pitchFamily="-108" charset="-128"/>
            </a:endParaRPr>
          </a:p>
          <a:p>
            <a:pPr marL="400050" lvl="1" indent="0"/>
            <a:r>
              <a:rPr lang="en-US" sz="2600" dirty="0" smtClean="0">
                <a:ea typeface="ＭＳ Ｐゴシック" pitchFamily="-108" charset="-128"/>
              </a:rPr>
              <a:t> </a:t>
            </a:r>
            <a:r>
              <a:rPr lang="en-US" sz="2600" dirty="0" err="1" smtClean="0">
                <a:ea typeface="ＭＳ Ｐゴシック" pitchFamily="-108" charset="-128"/>
              </a:rPr>
              <a:t>Erindi</a:t>
            </a:r>
            <a:r>
              <a:rPr lang="en-US" sz="2600" dirty="0" smtClean="0">
                <a:ea typeface="ＭＳ Ｐゴシック" pitchFamily="-108" charset="-128"/>
              </a:rPr>
              <a:t> á </a:t>
            </a:r>
            <a:r>
              <a:rPr lang="en-US" sz="2600" dirty="0" err="1" smtClean="0">
                <a:ea typeface="ＭＳ Ｐゴシック" pitchFamily="-108" charset="-128"/>
              </a:rPr>
              <a:t>ráðstefnum</a:t>
            </a:r>
            <a:r>
              <a:rPr lang="en-US" sz="2600" dirty="0" smtClean="0">
                <a:ea typeface="ＭＳ Ｐゴシック" pitchFamily="-108" charset="-128"/>
              </a:rPr>
              <a:t>/</a:t>
            </a:r>
            <a:r>
              <a:rPr lang="en-US" sz="2600" dirty="0" err="1" smtClean="0">
                <a:ea typeface="ＭＳ Ｐゴシック" pitchFamily="-108" charset="-128"/>
              </a:rPr>
              <a:t>málfundum</a:t>
            </a:r>
            <a:endParaRPr lang="en-US" sz="2600" dirty="0" smtClean="0">
              <a:ea typeface="ＭＳ Ｐゴシック" pitchFamily="-108" charset="-128"/>
            </a:endParaRPr>
          </a:p>
          <a:p>
            <a:pPr marL="400050" lvl="1" indent="0">
              <a:buNone/>
            </a:pPr>
            <a:endParaRPr lang="en-US" sz="2600" dirty="0" smtClean="0">
              <a:ea typeface="ＭＳ Ｐゴシック" pitchFamily="-108" charset="-128"/>
            </a:endParaRPr>
          </a:p>
        </p:txBody>
      </p:sp>
      <p:pic>
        <p:nvPicPr>
          <p:cNvPr id="4" name="Picture 3" descr="línur og merki umsjónaraðili svansins stort.png"/>
          <p:cNvPicPr>
            <a:picLocks noChangeAspect="1"/>
          </p:cNvPicPr>
          <p:nvPr/>
        </p:nvPicPr>
        <p:blipFill>
          <a:blip r:embed="rId2" cstate="print"/>
          <a:stretch>
            <a:fillRect/>
          </a:stretch>
        </p:blipFill>
        <p:spPr>
          <a:xfrm>
            <a:off x="2647571" y="6143645"/>
            <a:ext cx="6496461" cy="928693"/>
          </a:xfrm>
          <a:prstGeom prst="rect">
            <a:avLst/>
          </a:prstGeom>
        </p:spPr>
      </p:pic>
      <p:sp>
        <p:nvSpPr>
          <p:cNvPr id="12290" name="AutoShape 2" descr="data:image/jpeg;base64,/9j/4AAQSkZJRgABAQAAAQABAAD/2wCEAAkGBhQSERUUExQVFBUWFxwZGRgYGR0aHxkaGB4cHBoaGx0aGyceGxsjGxcfHy8gIycpLCwsGh4xNTAqNSYrLCkBCQoKDgwOGg8PGiklHyQsLCwpLCkpLCkqLCkpKSwpLCwsLCkpLCksLCwsLCwsLCwpLCwpLCksLCksLCwsLCwsKf/AABEIAQQAwgMBIgACEQEDEQH/xAAcAAACAgMBAQAAAAAAAAAAAAAEBQMGAAIHAQj/xABBEAABAgQEAwYDBgUDBAIDAAABAhEAAyExBBJBUQUiYQYTMnGBkaGx8EJSwdHh8QcUFSOSFmKCcqKy0jPiNEOD/8QAGgEAAwEBAQEAAAAAAAAAAAAAAQIDBAAFBv/EACgRAAICAgIDAAMAAQUBAAAAAAABAhEDEiExE0FRBCJhFDJxkaGxUv/aAAwDAQACEQMRAD8ArUvGlJYFy7+IhjsxP6XgnCcdCJoXLImKfnQWCTQ5cz38TP8A7mipjEJYIA5itLM1CnRWYOzHSnm0by0KKSqqchyl2dRSyQDqkgfZrUFmrHneJJWxnNjw8YloJ7yWEpdSciagp+yknM5oXfoGgfB8UlsGJy/aQXDXIIUwqMx9+sLzw9BV3Sv/AJMwzEOaG9em3nWGmH4WqWXlkpMsqL1dQVRiB7bwLhENSfIp4rhQcypJBSkOptASwAcByzEtSPOG47lSkAOVByalIqCfKtoaY7gyZoQJQ5yFEAsDyB1Al2INx6DrC/u5cwHKGCvENUEC3WtBFIy2XQkotOwnGTiqflJSVEF1AnZwX+9T4xPiEKShBBHKC4uxob9RvAkgokqD8uUuHDuCGIZjV96a0gfGceUoUSCGYk67s357QHB8UPF0g+ZKVMcgkmpYDWj2LaWER/zSwUjOkZXIcO9leRch23gfBY8qNVMWYV6vR/lHqk0zLIDWFjvQR2ruhf6aKwpKiTapuB1oRR3/ABglWMKHRlzKIYMQRlArZ638oVT+KpDpDkOTXbR22iFXGUgUUSeo+A6Q/jb7BfwdpQoglNQ7Oze43b9YXfz6wVZi43Ie1h7iBZfFSk5gSndrnTePZfE0gFJDkkNRzX8hpBUGhW/QR/MkipHQ7P8APbzMR90pVSTle5tQE31MDzMQzh2Gg8vtHYxCnEUJYgbv894emKkTJLmp9o0Ewih/aIBjBrp9NBScam4ttBaaGS+m/fs5sLb2oREZWpZOUAAXLUHnpGq8UpYyoLDbU6elBXyg4YRIEuWS6lEZtKXbrHXr2FRs1lcMeU7kkv8AAio2FQfURBInHNkWli1K6b+cWoyQqWBmLcqgwLMoZXOgow+dYSdoOHry51aAEGjsWp8X8ojDJs6Y7jQNKlgBSQXAmEdGuK3AJNd2jdOEKsqcx8QHpcZUmt6PaFqFKSC2YWJYcrhw5pq3zhjhJRfMVpUctMulQdvRqXislXJy54NV8NDl1B3rGQ0/lpW/uQ/rzR5Gbdj0j3hXDAhaAcpUPV3tQio1Y+8T8RkKJUkNkFVJsXI8ZIpmFqVuL1ibFYCeAggImqDHIEmxSQA6WagbQuYBm99JSpGJlTEzCOQqKiQFEOGetASK3Lx0eXtYleqC+FSFA96qqiAlIFRV0vQEGivMHQw7QGBUmY0tqAlmpzA1zOPxq0IcJPmpSCpae7cANszhLG1R6V0iLGEZsoX9okkFxUBwK3J8rCJyhsykWkhnh8UQSBkYgBOa3K4u77O1w9ITokJWQZjUBJIAc+bHyvveJ5iU5FABZUlV6AEC7eY06E9I875w4ZKksmgO5OYk2qPOohkqAQjh8tQSTY5hlBCdSzkl6V86REqWlAISxB1tQnWu2giTBYvKqq0pvU1Yl3a8a42TnmZABuTYDQC7M1bwzTv+A/2AsbjJaUslJd96Fj9VhdOxcybvfc1/WHB4SgFiS40FQW2rDCXgkIUEhOviv5Wo/rrF1kjFcCqD9iTCdlJswPZwSH1Ad+uhjB2XUCGKVPZqv1G8OsUSotK5TUULZvyoDUVLxJh56UhSQCZoUwSASze4KRcMWLwvmlQ2qEg7NzCpnSGu6gPjaBMT2fmy8xLAJuXt0rV+kO143Ip1JcuHB6ihodnp+UD8YxaVSXYnmoSfcdWb0tDRnOxaQqwvDVLJSkgkVNfp72j3EcFWCdWGhfR7xYeGhIkoZqioysHIIcl6kaCgoKQZhEZlAFFWqUi5Oob6qYR5mmMoIp6+CzAPCRY1DXtAMyUU0Ii94zFkBBLksBWzfoW+LwHjMKMTQIQlTIFKVIcvoTXTWKxz32jnAQcHxKQpjQlgCw9X6Q3nVLvSjswcO3vY+cJcZwgpNNInwXEASlM4sEhkltdM24rfSGnC+UJdcFowpmOgqQCggZsjoKg7lRC2SSaOlwHAI3jzFTRiEZJaSQeQqIypSq4c100/2xth8SqZKSHSWU+dnck9L+ezx7JwxLEOnMXCmeqW8SbKqSNxXeMV/tz2VoU8NlpBKVHKrMUqTV3HhLKYWe516wbKwyACHAUlfKoJynQgBzubEEUhNjsR30wLUcq8p8IDBSSadE0fo7QRKw+ICM+TOg2IoS7h+ocMTp6xeS/ovvgbTMRiXP8A+Ma3YfgY8hd/WlCncW/6f/WMhKn8QToc3CBlTQUylqUMuYBQy0cpYkKNHoNdC0D8SmpmJlqUVS1ICcvesatzKQADzLbxMbNR2iHh4Vh5MxMhSJswMDnWkZFkF0lBV4UgbFyHgTh/FUTwnvUpK7KUbJVzMzjmAJBuX3rGBQcf2Hu+CPisoJlIIQlFixAqSSKgUBf7PleFWHwHeIDoSp1KSEghJdnc0qA2m+0bdse7/mBLlOyQxBBDO2UnNVRDu9qhqCIcNiihs1EqSbFyksQKDSmtbxqUWo8C7K+TziaDLZSXS1OXlYi19WgbhmGMw1ZKDUglnsGLXDjS3WDEKHMAKHRvhU7gGMlYlIXlLZaHKaio3IoXVeGd1SFVPkDxEgiZlUkIYOApqi2tz+RjXDJKVleVS0i4D3tXbyhvOQmdJJUsAg0UslwHcs1VFTgP+8AysQksgqKAB15jt0JqPWBbobizVOfMeWpFiQC13byjWdNKUlwATuahrg6P8aQemejOnu3ImBSWewSzqNXygORTT2yZLl93WuYEMA7lFmfR/o0Edf8AA8MVy8eGoVEuaijD9yY9Xi+UsDcAKsAWFnuaRPh5fMwJJAU9tGNHsNR5RDOScpy1Dhhbw76a9WrD8WCjaTgXlhR1sNz1U7ACzV6tA07B5kl3y6FnAINQW06wXh5RerV2uHuG0Lv7iGGDCs2UApAcOdHrWw+y/rCuTQaTAUy0S0pyzB4Q9Qa3cB6BxY/lE3eKUoZSok3oCXJapFakktrDzD4NJlnKkZlGoYWANybgE3HraAeG8PSlClLRYnZwc2W4oDm1NtIR5PoaBJuEm5UKURlAYBzQ+t9PfzgGXiVJFSRzJuPCR0F6AD22EH4pJQcwOZvEKEltaaO94CnTB4mop62vrrUb77w0XYAlUlMzkUMqgxCyGJSKBg7KBcX2iv8AGODqlkPVw4I2cg/L5HWGMtRdJCiws5YB25QatRNaekNcgATLmOoqdQCRmSQSRQvuLi7iLRm4k2rKjw3ii5CgQaee922MWXh+Hlz0Fa1M1g5ZIOgAat732pCzjvA8ic6QchJY7HYtr9aGF/B8SqVM8fdi5fpajX2LRScVNXHsVNrstGAw0tMshQCmBQCA9izggaqo9WYnZ/OKYvukFI8CXJAoHJAvl5SFAjqwghePQJaZaUqCVmgDvleh86NtUu1zWe0E2YkZSWSpVEsdL1Is9aUtGfHFylbGcvglVPJJLmMiGMj0aQhYcZMVJmkLrnUSTlLitWetoMm4zLOKQ3OwQqwIsHH4PRqRfOP/AMJp85FMpUA6Tmdzt5GOYIQVJVJWCmZLJAB3BYpPXSMmKWPKuAK0WbGSQsUlhKgeZWppqBygdGDQHM4a9yaQX2XSJqSgliB52ofaHn9CP2VJMTlKMHqyE7crFeFwaT4gwHmfbfy6wmmz1qxASA4CiS7VyjM1bFhbWLcvB92l1EJCalT0AHyjn2FnKzrm0UQ7P1P6wca2baLRlwG8QxaUM9SSCEgWBvHiW8SakigI1NKMfWFMuUqYv7y1H4mLjwvggloJfMstzMWtUDpVoedQVeztmlYBhZK5YVdL+JtQbpHRiaQVInBsrDlDJIoR1NdqUvSGpDCxHnEZwg2Z7ilR6dIhKVrkMMgvRiciiFpLmxtylm9mfzjfFTUvYWNnYgi+nMCW9OkbYjgswrzZVEaeYDt/iNdohXw9LOGJAch61ra9NukdHX6V2ZvhcLmIylhUm1DWvl+kNBhRUqIZSQpiQS4oRSmU+V26wulpAyvloD5bOdT9PE+KxKkBpmXIA6GIqOVwRclg/qTrHSg30cpDbA4hBIUC4LlRsAlsoY3BYkM9bVpA2F4QFZpp50qXVKdQXc3dqUva8LOFpK5Klyy+ZQzAuGAchmLF3s1Kw8l43KhIdAKQSoEtTUOT8jcgvYCEuG0h1K0e/wBOkhYyByoshJDBzTmUagAX2aE+K4Qe8mJKRMyXuGH3g2jkHWjbvBuN7TGWQZaXzJyuqwsCzKpYVED4bGEutTZS5UEkClXJAqB8eohVtHkPDAJWDSE5CQ40FKigfowBf8hG8qQUlJQSFCwGhNCbEZT+O8E4tUvMhYZyopYVoPbcX6aQaiVldgAftA0YBmZtx7N6RTb2dx0Dpx0uanLNLkkFTgve4qBmIcCgenWKVxCSTMOYuE0ArYW6dfeLNjVTsy3CRLXQ7KCas+wKXptWBcdITNQWZ0gJKRcnQ7m93ehFo0YpasnLkSyONqSQCSa3eqbWfoIj40FKAJJZJIY1YFiD639oExGGKatDTgGaY6GSzHxUDXI82+Dxo4j+yJr4V5oyLLieyeVakhYICiAXFQDe8ZDeaH0fRnRcN2hnyjyTFG3KlyP+6g9opf8AEJCjif5rK3eAZyAAM4o9NwH83joSuyKiAUFxldwaVr8Ypva+SU4ZYUXFCD1zD40jBhljU7j7M9yXDFfYvES14pHeFYQnmUUlmym5OiQSH6dI6L2j7WYOUgqJQSxZKUglR0qlVPOOHYbFqlk5VFLgpLFnBuPKInjVk/GWSWzZX1Q7432jmYospkodwhNvMk1J842wGDVMBRLDuzmwT6xFwTs8qcQpXKjfU+X5xdUIVLQEy0pAAsmGnJQVRRKUkuDThXBJEkA5cywQc5d3Gwegh6MYCNIRZ1kX9DEZnKF4yNOTtkXIfTZaVCrK6aP1qCdd4k/lUsBLDPd/lS4ff4xX0YlXX3hjh8arrEJRaKbWqNuMyprJZJUCWZI2fXS/zhHMSVLygFLgAg3fTy6Q7xE9auYE5markZXe28Ll4ZRWlJZy6iwZ9Khr1gwaRVSBJqXWzVGt33ev4PWDJvAkzpAQppauZYJ0I8JDaF8vRizxknAKclNTbKdbUMHYfs6JiD3p5iXzBWUpcWDC1v8AGLSmlXI1+yn8J4iqRnlrK0s7hKil3ppf8YLk4MTgpa1zQgqZKM1g1Fkqfewh3xnsDKMl5Cv7oc86vGPu16WNPyqvB+KmUTKWGBLGnMk9PWK2praHYqlRoUrQQVELSn7Jo4q2lfOG/ApsmYsd4pMkp+8DzE0DkCgAOu8BTiLsFCwG/nfSJsNLSQyhRqsa00H5eUB1KPI6fPAfN4StM1dEgJTnUQfskgUyluvr5Q2mYc52AsPDR2FA2hNrPu8VGfhmYpLoLBquDUDMHbN+cNeH8WBlKGWYjLLUklJfmZ3bRiLCvWJShwmOpK+RziOJy8qUgZkIbMNWDir3qS24NSNa8ZpUpUwBnNqBqGg6QXgMRmUiWEgHlY6k6no+/wCUL8JPCwQ4AFyNWJ6U84MFrYspWDcQkgFKi3MA48RBtUGvziBEoZ0vy0JTZIOgKsxZtK7dIfrw8oypoBBSM2VZGpDgAvqaU2tFGmTySWNCY0Yv3TA0WhU4PRafRX/2jIAkcWZKQwoAPYRkL4jrLdhO1M2S/MKgg6+l7CFnabjiZsgknmOVAD6JL2vYfGDZuBQWC9a/hWI8R2WlqAy3FNDer6VDNGDE8UZKTI8nPcrmkWPsj2YViCqYUFUqWz7FRsCdtYeSOwkl+ebMSWqyQQN/g8Wjsdijw6XMlJmImS1kkCgLigNaVDH0jdk/LjpcOyvYtRhWNAB0NqaR5MwbO/KOhcfOLjwWRhp6AMRyTVHlIAA6AMLgbxJi+whDmWsLDW1+UZF+ZBOnwQeKXook6U4ufOBw42I84f4/gy5KmWkp2OnvAI4epTmNalCStMi07ASAA5eDMLxBAHM3pEfPbK4Fxp+kYvCyBUqWk/cKPhmdmiU4Xwx1a6GB4lJahPtAKlyyrMFkE7h2B0B0iFUqWDyhTVuR6Wg2RhELoEba1bWkR8UVzyNu2QqxyQSQpyRVh6U+tY0VxF05XUWs1q3MHzOAKBDUHVvz+cEy+y61MUKCtKN87bwN8aXY37MRfzh3J84WcV4d3zKAaYmx36GLdN7H4liVeEaj9IL/ANDzDLSpJJo5Zj1teCs8IPs5Qkcu74oUULSQHdrEG7jeGyMe7KWErAOqQ4cNVqEdSLtFrxPYtamTMClC9AzeT2imcY4JNwi+YKKCcoURQ7A7H9xF45IZeExltEaDhQmIAQ6gbJJq5tV6m1AIq2MQZEwpVcGo3B+YILvsYZ4ficyUHSO8QKlCnLdU6wL2m4ijEqTNRfIyksxSx+IrdzFMeOUXT6Hck0OuHYqTLKlLzzAAnIAWzBQBqT900ptA/ZNzOUWSwJUAq1dDSx67Qj4XP0Lt0v6Q6wE5IByAmwLjytW7k6QJx1s5c0OO1mLSqWhIGUd5VKaWBNt63jnWNw5QspOh+Gnwi6T5suZPlSlKCEpIzlRH/IknVh9PCXtdMlzJmeSlYljkzK+0Q5GlOUihr8hTA6ep3sQDN1j2I2jI1hO2Ds4mYAoTEsTbp+58o0OB7pYSkuy+YvTKW63r8I8RwxaktVCnJD0DAEsQz+JEDz8KtJqVOwLMdfO4ar6vHy8ZX2xX/sE4mQASFVBSAaa0r7184CHDFoSliCoqKhvlFgPXyaPEYxSWzOQSH22+ZgyZKKinKWoXDhwBS3nFUtfYLTBOG46YhX91DqIBUB4ToBU3fT1gmd2qSoFSFlJD5SCdKN+sRS8GorYhm1iWZ2WZDIRrXz/WFksbdvs79kuB5wPt0meRLxAQpJsr8PPqWhjjpWGWQJUwZtEg/MxQVcOnJdIlg6hrnRxr6RmD4soABJMsg3AH5OIDg07g6O29NFnXwgFRSvOhVatmr6MYEm9m8zMsK6eBVOiyHiw8A40MSnuZzZ0iigSCfU2p841m8GxKFEJVmTpq46g0eDH8uadN0FwVFWm9kFhiJmQX5h82cfGPTwtcuiihj9pyDba5rDwcHKyc6jLUKsUn1pEI4DLU4UpLje3wqI1RzxkuWJp8QunYgKSELKSBuDaliW+MHcPnoSP7c8y+jP8AEA0iPG8GRK8RpRstfO5qKaGFISAQwLCpNz+cCWOMlwC5RZaMRxeYiiZhWlQZRAYf5H8BGYfj0uxmqB2r83eAJHD5hIIZafw6dY1xeElq5ZiSg/ZmAM3Q6MKRm8UHwUuXZacNjVLqmYgp2Lg+f7wZOyLSZc9KClVClQzJU7eh+cIOGcDUyQWUgmikvf8ADy+i6RgCgMkBSTd3I/f0jO40+Cqtrk5f207CLwL4jCnPIfmSKmVXXUoembTXeEGHw+HxgCSkSpuUstIooivOBrXxe+57cnDZkqSUlLgg/dU9wQQwBFGsfWOK8X4XM4ZjzlBSAoTJRNQUu4bdvD6R6v4+aU40+0JKPNorc3DKkuhVFBVem1xD7gUtUwEhn3Jb6u0OP4jYFM7DycYiVkKmTMUkkpLjldyeYFJHtsIW/wAPeKy5K5qppZKZZV5lJBCerkN6j0vKXkxbLsXqSK9PR/fmZ6stT12J2iFRUtCkh2fMzPUBvl8oMmSCpMyYzGqjtzlmHv8ACLV/DHhwOKSVDMAhROwcM59CfeKTyrHHZ+hPZzbJHsdKxn8Gp3eL7uYnu8xyZr5X5X6tGQ3+bh/+jRqdlxvCweoqfKhB9amEkzhSSTZKTzF7hgABWwb0c+kO8HiFOE6MHGz9dYkxHC8yn0UP1rSPik2v9JRxRW53CEuspCWUkZUsAzGt+gp0pCtHC5ZUwXlUkAkWe1NrEUeLf/R1CZmSQQ/kw1aK3j+y8zMtYLFywJrWuvWkaYTfTkScf4Ynh8xKk5iKhydQHAa1bxDjcLNlBw+UCpuH1po8QcN4ypKmUFMAOttHvfQbRaJk5ExBI8JBdND8D9Ui7lJcNWgVfQgk4VM9DE5izZqPWgI6B/KohDxfhS8PM5hnSp3d/idTVr6Q+PFJSZjpBlkJZwAQdB5U/CJOJ4wT5DpKSUs4d6394qnKMv4xXTRTTiDIaYh60GuUtzJ8i8NuF/xBVKP9wFdLgt8Kh4TzcUoLdIDFnCg4ccutjEGLVmLrQlJ1yhgepEWlihLiSsns10dT4J2pk4uiS5AqFCttNveJcfh5TkpUk+aQ48lBL+/vHHUry2JQ+oMHYfiChRM8f8x+heFw/ixU7bdFoZE+0dEVg5ZFU5j1+dCflHi8JJPiRL9G+vxjnyuLTVXnhv8AaVfJoGn5iL+5Me1HBFItx8OirXhpHPmKWrRe2wMI8f2rlLP9qSoqJqpVH2DdesUcsFAqCaGwr6XbpBsjiaiXSgJS3n7mMn5EGuIkJ5PRccJ2zWkgCUlLGoCjUe9D5xZsJ2xR/wDtSpH+5nB+YudY5oMeL5asRRzBuF4oAKEsWobUNPTyjy5YWuUCOQ6ocRIXVCpZV5t8vqsUz+KfADOwfeiX/ckErCk1eX9sEjRmP/E7wpl44Jb+0xL1Spg46P0MWvgHaKXMHdrNSlilVQQaEdXiccmTFNSKbKXBzXhHEO+4Vi8Kq6ZffS//AOZSpaf8Q/8AlFR4AgKmZS3Mkj1anxAh/wAf4d/JY2bLlq5KlBBvLWCMvsSk+UVhCDKWCCxBcEX6GPoMVOLrp8ozyddll7R4bupeHkFu8WBPmgBinMGlIPkh1f8AOOgfwp4QlOHXNXQzV5UuCeVGop94n2jmnC8HMnzQAVLXNUEhSqlzqSa0b2j6LwWBlyZCJSAChCQkWdhrXUmr7mMP5eZQjr2Uxq3YAeED7qvTJ+cZDH+QlfdV7q/9oyPL3XxFheVgZVO5AFgPyeGipwDbGKdw7jXgSAPusovWldBX66u5HE0NlLltPU03sIx6tMa0xyF7RouQlVb/AE8B8P4hnRmcEVHUVIAs7mhGtY3w2OCiyS9H9HanlaDX0JXu0PZIFClyqXJ6Do3rCFcyZhyQsF3CU08W7eQ+cdLRM3HpCnjvBkzkBSQCpNRVqvX3LVi8Z/eibh7RzaaoklTEVZQtWB0YpSSprFqbtaLPjeDkKZmcU6bv0eAJvCiK3F43wzwfRBwaEJUxL1Bv67iNcoVUAt9fvDKdhs24O4DwOrBqSWALh+lYv+rJtP2LJyAxBDDS/wC4iI8ORQ94A9+n6QWqcHqMzE/XnSBMYtJNHT0jTij+ySCqB8RgEpUwXmHl+bREUN9pUFJQk2JPm0bmep7q9/1j143XJZULZyHFM5+MCS5xSwdhFk79STYEdYDxSCsVQkeo/AQs8amqYskmSYPHggZQX1c09oPlySrQPtFfl4Ig0fQkJ1r9aQxwk5aTzJU22vxjzcn47T4IdDDuKZVpJB2cfGBMVw6Y/IosLBzQH9od4GUuYAyQNW+TmJ5shSDZq1pGK6dDVZSuI4GfMUjM5UKDcg6e8BzeFrZ1oUBcFjTT8PhHRLAqdjeuvUQbh0pUgBQcGrpP4N9PHf5MoKq4CoX2wT+FuBl5zNXloghIPUgE+bOPWOm98g0cP8Yo2C4OmWXkhLXYliAb7DY+seYriZSs0Lizj2atYwZm8krRpi9UXbN1/wDH8oyKKO00/wC6fTO3pHsZ9Z/A7oVyZ4ZKiHarCjAWIB9aH84nRj3JKTmIBAJYuSav51hDgeI8hD6Mnq1j1DCpibBY5Mtyh1EFw5u9PnGt4uSexYcJjVqyAOlAKCQ/2gHApVgRStGPSLBw3GpStysZsju/XrSzn22MUjAYh0EqYUIIeoFRTrlVaDZE8EpKDVIUOuUA16ly3lEcmMZM6Zh5j0FR77OOlxEKMS5YBiNPw86Qp7O4pRQ9U1996Pvr0hsqYl7EPttb5VjNdcFuzxZC3p6i/Rh9aQNP4MlRAqG136Her+UEoWzk+RIFhYN0b8Y8RNQC7hlWL6ihZ30aGjzyc0AYns+EpKksSA5B1a8V7FqlTknKckwM70oLnrF3ClAkUU7t+2sKcerDqBCpYCqglIcoa1KFqj3DiNv48Xe0kI4Wc2/pmdKlMASXuA4ff9oAHC3Pp9dNHvHQzgJIDpmHKWZiGJOwz2cNcax4ODYcukVVq6qXNqlvjHow/IcW3QniOf4XAoL8woWsYnVwxOigfJJ/GLnM7KpSNEvuC2mwEQTOzctFVzgKO9vmWaPVhnTVjeMqiZQSa/H9DEgkJOg9B+cWo9lkFss0mmZmHh3Z7PEczsuGooX1A+On0Yp5YsPjZUEYYpXQgAmulOv1pBs/ho1If66w0xvZNSWUmagJBD7sdnvQH2hjhez2CyglcyYrVnIJ2owBrZ4878jJU7SsTxMQcLx5Ry5a0t+/rFpVhJisq1paWEhNb3IzNtaDcLw7DpDypKxVnKH8Hmbub9ID4lwaU+abPmrLEBSjlAcUolgCGo256R4mTJFydcHeOgmZwZC5bJYKS4f8KHy+PWK7i8HOkXQopLMQHdxsLenSLMnHIGUpNCHBahBLfZcVKvYDeD8JPIKQQCCHZrPU7WhMWaUXUgOCZUZOZQDWZ6+/mNI9ykcy1FwaFgoX1+tYuAwctRzKQl26auRpvEKeCoFHtcECr6Mdf03ijkpdI7RorSlB/Ag9aB+sZFgPCJfT4flGRCv6GmcKlY0ixajP0+hBsmcQl7vY+v5iECJm1oLTiCw6D8X9o92WMxxkP5E5QNCdz60p1h/wt3zAh6MdvoV9Ip8tZNCWP1eLTwSWVOa8pLgXIA0pvSPPzxpFoMt/B+J5BVnDvfwh/kK/jDhfE6BQYu7sdha31tR4qUmYpaWuLqDWNKDcB2b51gzCzgUFLta+1qte0YYxW/7dGuDLGjHmgQAKNV2BrQkAhwDYs+8QzuHKSkKKMwLlWUWc3BBoOvWF5UcrAppc3N2P2tn+qwLjsecoQpikWrcuzjmZuujikevjw46/QtSGX8+ErNZyUkfbQClO7qdy400jSdxMM5mZU0YKSoBlWL5SALbi3lCPBdoEpB55yRZyxFaUZyLO7hq+jGbxdM1CSJjApKSAKKexKWapo7/Iw3hdnUvQ0w5zt3c+W5rloAWd7BydbbxtJxITmCpUokvVK0gKYakqzCr6U+MV/wDlkKFJoBQpmNGBZynKWG9h8jEK8IGqtKimoOZ/8hejAN0uaCGjifR1Fow08Z8wXPQG8Csqkn1SS/m766RBikZj4TdqvpatTq1a+0JMOsS8rqSBQAAMXoN/i2kFpxyFMEqVq7kOCK0Y39Q3WLKDR1BSUoCrZS2lS1Nrv9bx6qVcb0vX46QHKxASVmlKkghzlAckOaVuTSl4kn4kaqLFqsLatuTelnFoqmNRJNw7iw1Io7G2tvq7RDKWmWrMoKdvEL0a+VPW1PhA54pLAYrB2IIR03GYPrA83HSxmPeJV1F6u1QK7XvAktlTA0W0TJU2WFBRJYMC2lbGrjbSKFx4yysDMZubRNQFWYtQ1NqerxNMxqCAywnMXcKLl7gmxYWY7+UAoxIoEqSkJc8pygKuCTZIOytqO8ee/wALV7RIyiMeGS1LAC0slJAoMqQkuN3L1P4CLRInoSkucoSLvQEUYVikYDj2VLBZc1pe2h6EeymMA47tSMgJpUFnNWcFwDS76RilhnOVEdki/DjiUqWCuiADu4Z2BNBv1iKZxhCmUlTsyiH3UKgs+v7RyFHG1rXlBJ3PTf4xaOGzUSJaVzTyhgUuSpwpYUxoRyuG/wByTFJ/iOC5Asll8XxpDljMvtGRyxfGsOSSUkklzypF4yKf4j+M7dfUVdIIFaV/aJkzAw6CvrFn4h2fUpNKgEBy2rWpQBqk9IqWKkKlllAjWoahsa7x6GPJHKuDFKLiHYdbKrd4uvBJicii1BUmztdrftFCkq6w1w/EVBJSL/T18jGbPi2K4pV2XYY+X3bJOXPclTGrsx3djU9YHVLIUqYgsQCDVvL1B3eKzIUspYuwahsxP6QyxWGWoFOdlKGYHQGviI8m+cZVj0dX2aVMK/1ApMs94HJLcraGrn7TvsGeIR22KiD3aR/1AlwxcON2q/yhUkKSHVMIentQAvWIF4rmfMVXrrVnP6ecenDx1xEPkLVK7Yy1Zc0lPmPs9atufOsBTOPpOYAFI/2ZTU1zVTQdKdNYRKRLmApBykO4yt1pWptGYrgyQEmWuua732SwJLPcnpFcUIL00MpyH/8AUUOWM06El7EfdSq1CfSMk4+QvlTMmyw9CwI1qHL3P6RVe7IBZS0kBykAMLjf5fpHmFmLTUKUkl61Bq9QX+OxjV4kNuy4iYLDErSeoSSXreoJcmlDTWJ5uPShKnnTDV0kBVy7uwyhhsIp6ZaspeaQSBdhTcO22kTJlzCgEkKGV/CPI2q9rwvjV9jbseL4iguoz5gIqC6rs+xZxTekbpx8thmmm1nV5unkt0p8IQCTNCncg7CWlXm9qM94mVhzmAEyhs6ANC1j4i3nvvB0R2zLFKxSFkHMkpoClbh9iSRQuTWt9I1XiJQzAJSkVCloL3ZxbmLGwt1aK5NwRYFa5hFqjW+xD/GNpnAQTQqJ2A2r92loGi+h3fwb4ricsPzIAZq5i4tqGBo9XuTFZm4tACj3kwqcMHcEdTctB+H7LzHchKhSnd5g2ruGb21iSX2bUCwKTdkqel3HhPLV9KwGo9WLLaQg/q2VwDez0iFeIzDnU3KWDtzG19HvFlKZkpAH9ssKqb7Jozliz/D3hFjJqFUMtJYVYAB+jUtt+6qEEzPKCS5Z5h5JSQbAEZsqiKitSQxAeNOKcXXMYEgBIYMdOvXWMmYtS0hJypA2F9nO/pAkrhJW+VywJPkkOSzuwhXGN3IlKukCid0jILTgABVSQfOMilwE1R2hWDypSpyUKAU2vRw/V26Qg49whYdcoKcEAsEuUlk5Ukgty/BBe8W04N+5DAGWCk2LkZdxbKkh+picyQUgtUsVVtnqLjd9y7+UfI4s7xS2RrcLOEzZKpSzLWCFAsRv1BsXieTjCm6D59baaax1fivAEFTrkpmA3UGBSLsdaAPtRoSDgWGCFKVIKwDlcFQLORoasRQ6vaPex/lY5raSEWKuik/1kpbkBq7nYOOm/wAOkbnjBKapWN8tRa+4PTqIcK4DLUD3XeAGozrS46FKgFX+esLz2bmB2AD6uzHysfhGyMMD/gWpC4YsLNVJqLl2Ndm+MFSZqQhTlObKwcuynPRtddojxfBFy05lJJTrRwH6hVIjw/DHqk16Amh2D7xbxY2uxa+okVPKwxUoAgAAGnL5Gu92eNc8xTgTlEGjE0ag0Li3wjaXwtL+N2uGIPxp6UiVfDylAzOKGlDQODrT9DFE4x4GTaIJs+ZlyhQYNUEFwN7vd43M0gOoy26F+lWrQaHfrEK8EyX7zehGzXq76NekBJITcFT/AHR+ZrFFqdchieJMzJT0IBIOh8R/CPUcdVSgIDl2HWnlW0Cy5IIHM2jEGlaE7W+EGYfhyGBKzaqR6vUBh6OLPHPVBWzJZHaNYIOWUprOgU/HX5R6rtHMYgZRV6D1ptEkjhkixel6qOZ/IAA3tBy+FyEgNlIa4zVNqOQCSWp84S4/B6n9FK+0E8MRzl3tYbio+Mbf6pnKBrldrgH0q77l4IVIQzMkOGBylRuKlj+N4jAKVAJOYEXBZQ35WAIPvHXH4dUvpEeMzvvm1WSNerUiMYzFKpmmFg4qev05iwYaUAHImEuKHL8KHX52j2bj0mgZNAA5chiXfLQ+ze0Db4jtX7ZWJ/DpoquuatVAmtLZiekay+DqapA96+VG6w+PEF5iM+WpGQ6OGJCWetvyAaIjnJDss6BfKmtTYM5D6wdmwOERVhuEArZSkksX8QDi9Qert0htgsBLBYKSglNCFZgd6v8At8p0lTAJSmqqCjaFg41pvTWIQUzCXSEsptupIqQwYhvLrGPMpSBovRpMwgcsJZD0NTTzasZGv9Nl7p+v+cZENZff+hNWdekhJJsSHJJb3B3Zx1aMRNSEFwXIsSwSa7lj9bREAhKiCGdV7jQ1q4t6PAmGxhUtaVkElNQ9tBQuxroNo+bhik42jQkN5BzBxblD6up9PJvoNGgw5KC7FWoCehr1NgB5wswXEjlKDykEApIPKQmpBIYnlBPVokwvGUsFBTtQkv8AZBUU3b7d60HSlViknwE0xHAULCVJDqUHGdyEljRKqlJetdr0pWcfJmy1krV3ZoBmDJO1bs+2x6RbF8YQ2cLSXXmocoLUKd+vveB+LykFkLKHKzlLXqXSSTTNYK0dtSI9HBkm5Uw0U7D8NT3qiQEuQQENXMTQEkAWIqkRtI4DKcKc5UnndgkA7vrXTZ4MExpqBLIzaJSQ3NldzVzpXLYGhcmbGpWmqJffIGbvLIUzUysCFJs4bfcEetdjuCKmjgC5uWZLXMmqN0ipYPSteoS1q6gRHO4XN8ZIAfKQoMoECwAqQLa2LtrYzIlBaCqTOkzCMomiySHPillydgU7jWAuJ8ROFnqQmaAFjlcAMkPlKCpDFXmq+oYMycrE8SE39AXXMmYpQZRQkMRW1nL35Sbj0Il9mjNKwiUQpIdiUqIJNAQqo2apLRaP9VYacEpWSSkgAOlZUTvlUzUBofK8RTeOpQWCQg94QC5JWANWc21y1DtD7zD44sqM3g0wP/YmBLBypDMzAgqFAA73A63gZfCJ2d0JWEtYuaHUgB262i7cH7YpnJEtE4mYQokAOQ+qcxS6q7g0NTBUzEEqBBdvEDQqNjmNQNXJU7iOeWS9AjiTKYrgE8ZScqM1KlnJ+7luotYVvSPMNwuYs5c6LMQSQwoCbDUt+EXfCYiQtIUTLSoElSQArKwN2JY7Wvu7ySsZldsisoYF+7Z6pNTXewJG9W7yMKxopEzgBRVmLWEtagdyetDTpaJsDwkqDpmANWqFHW9BcNr5eV5wvEFLDqGVIJy5VVUBc5qAGh6v6QUpRTyoQDmcuSAWNi3X6tHPI6O0RUsFg0v/AHu9axZJANqgJLG70Av6QScFJTRszEkHmypSS1QLGxdj5GHZlFJzE5XJcMRQXsCMpfbe1WB4gnEGWe4MrPmb+4M3kUkCtR9qgOtapsxtULVSQOZCFJASHyKyszGltNm8VixgfE8GRMCFTFlSjUpzBTWfMw2GmggnDrx8tGRfcFknnKszijcoIU+zONNKN8KlpYcoKyCTTur1AyKalbH01EHY7URI4QEsrukJz+ElLAhmIyqZz5Ext/QUn7SUEM7ISlmFXejP5+ZvB3FuNSpAKpi1ISXGUpBSpyagBO4qR8bwNw/iuHxEzNKmJz5bHMAQ9yhSaAMLE1AtAtnao3Rh0sORKqXIluep5LxkN/5KXrLQeoJY9Q9feMhNjtEPlEEF+ZVg730pa9X15YqvFuFYkLzSVBAH2vEoOSVOPCHezno1hZJMj+6rPmFVBKX5SKMCLFVTXQEwArDzDNWpIDpJYOQ5Iv1s4o1zaPn/AMZ+Pj/0mhCjAYkKLnMUqdRDEkKArkFBYsHIq+8C4qbOQuZnlpUpZzUCq0o7GoAKgRdttJl4ueVBIWygPtgjMQSKBIYlhu8RzpU5GUFZe5yMa2FxVhp1Fg0e2oqrdDWTyUTVIIloUlSgKh0g5nrzUTUkUqOoAjSbKxCErlqyrSpjlBzso0ATycyi7tTWCJ+EWAopHKoGmfmoQ5UGLEAW8iDEfBcEORlgqLrCUhSFOKBlBINQeugLw0Uv9VBN5PFdJnNZR5UoVmBFA1LhtB12yXPBnAJlqXmBIzE8gsFJAKgPF7DapnVhpa1JT3ipKnyhJGYKXmJopDB6VYC13v5xDhVUlWaZWudSsrlRFlAV2L3cWMHiLtIddgvE5qjlBWoKQPFmJK6sonKWpoSN6m8IOIcBmzlKWqdKUgqCg6HBdnUc1X8qlotZ4UtJbukTUiiFu4S+5Qam1TV7mJcLwdEtSRMyoaodTprVAWoBgSTRJIJAZi8O56ptCy57KVjuw5E5s8pKFLUDklLzJYuRzAVAo4+UF4LsyhCMypnOFZmWJjvVBVmBAbLzWHmYumK7OBRSpJlTACOYkKYAioUFBlMXD0d7u0A8Q4QtKssvmccoOQhwXCGNHdqOoVNRCxzLIuGKkiLiipGGQhfcqUbAoZs4BYUBPMdiBQRtL/l5yfEqXMYMDW7EBYPM9LKazMInPFVS5gQhExaXzMKZApXMGctXMwqLXDRpisMhPMgZ0KJd0JmqUVXWQechJZwSDUXtCpelY3Isw/Y4BxJCQlsneSirOSassZiDQ1y5SKUFI3noVhEiUnmUolwtRJUKs6qKG1LaUeC8PiJciWzDvCouKtT7QeYlKS+ho1rPDOTxxAQ02vhBzFTZK1JSVOXpUnR6wyk75O6FMqcJklKpZSkZjVVSkipBLvUNoxY6QR32RLLUZe7IereIFzyq/wB2WusaTMDw9S6CXLSp8wy0KiCygyhZTHwkGmhLqpvGcNIT3aAlaQ5ScuUg7uLO9CA2mjRRfsuAqQ7Rjmr3qlJCfslLFK6BVt6EZtfeaTikBgsFKnYcqkFtCoklJOtetBFWm9t0hXLzvY5Q9nKiQ1dCddhC4dpCFkpTMBUCCkzFl6EeDMwu4ZodYmK8kS9mclQUWQoAhnyltXcm960OkQYhAWnMSUpoMrApLkGgIqbHl9LRUZfHcQUioSbjxAp0cD1YsNaxEqbPmkDMoqYOAFOCz5XAYjq8c8ddg3votnEJ6pSQQhIQVAh8pbcNRgwNHd9GeBf6vKSQWQCU0I5CN2YuoFiGcFz6FRheys1SCvNMSklwbuWqxTVzbp5Vj2X2JBSFBT1Hhq483odLbawNY/Q7P4MD2rw4p3Uymwp6Ot4yEauy8oFu+T/3fgiMjtYnXL4WM9rZZWCSpCgnUuLU6G2tYLk9rpeUqRiACV5qpzBnqGKnDtpvZxHMMSrMeUhjfq2hcWpAUyZQEBVHdIoB5F3bWMsPxFL+f8GdZmdnTxnBzASVJCiKlyznopiS7EHMC4Fbx53qFLouVMS73KWDgFIAJSo0eoPQaxx3DLIILqoHIcN9ekHYbHpUzkg6hh8xeLP8Zx9jLN/DruLmYQIPeLJdmScxyswfNQ2ADdICw3a+QhKpRmgFXN3gfMS9lOygMtmPvFFTNQwcqP4D/K8epmygXCCadL9KH8YEIOPsbyF6mYuUrLMTMllRVm8WVy9VPRiwoCCH9IV8V4oVkHvVy2oyEoYM1SUnOa1zC5VS0VxXF3SUBKA51BJ+JpAEwAs7elL/ACPWLLE/YHmodzeNLJ/+YAZgSkJIqGOYaEk1cGhegjRXaDEFOUqVMS9twWPMCCFB9DaFmZm5T9e/vD3hHGZaTzcoYOe7Sslrl8yWJOjGKOKj6Bvt7BOH9p57BIGQAsAlLM//AEtoLQ0n4mZOUiYZa86Gyql0Ukg3A0Pnt1iXFdqMMKCUiYAKBSMhzaHNmL+u140wfbwd48zD8pNgpiGFK19YjXtRGTUe2T4rGYiYOWWVEG6kZdaZudnIJNmNIQcRTi0MJktVXSklOa5ctkDiguXvFk4n/EJKebDyzmOi2agYBx1q8U7iHaqbPPOSnIXypAodww+UPCEn6QJTX0Fm4qcV8xUT7MbsHtfeDJHC5uZJZ81CX5m0yg0Pv5xBh+PzKtMURrmr/wCQzexg2R2hmgpIIzJNiVEFnNCpRUnxVAYM1IeSddImnF9sbYHs+JjjKTKAAKkga3PirW7jaJP9HZMi01lqUf7gZQYgjmCQ5YaN7Qvk9uwEtNlrCgeVSFAMSQUsootQuNXFiI34h/EFRIyy2KQCc7KzG7ipKDWjEa2iMcWSLKfohjhOzcuXNI5ApSQEIUySsG7hZBSH1c2sWIgGfwCW6gtpaASCXKglmKTmSwUQKsQL3FoU43txiFaBLszpemg5gU5ekL19oJtBmyXsQG+DWLdIqsUuzt4IuWDwKpY55iZqlqAKgkMQS4OVNi5uE3obwwm48IlqOXMEqIJYLSKkMlSdaUtQGmsc6/rM8BwtaS32CUu1qII+PtAuI4gsoyrs9QXdWxNnhvC/Z3mR0ccbQllJmpQAKJIswHhdlAir832jvA6u1covzhICSMrPmO6WUWJe5bmfyjnSVJYM+Wl6X11PSNVzwCXBUANPxOU/hDeFC+Z/C8DtGPuK94yKL3w0UANKx7B8KB5maomUVblBag1iNE9xa4D319YyMhVw2RDpWFyl0qUCx226iBDMYgMCPKMjIKAzZOKWkUUdKegg7CcTWpgWI2aMjIFLsYZylUPnHs5TKZhGRkUQp49Nqfh1jTLSMjI4JFOTEaid4yMjkBnhxBESpSHBjIyFnwwmKQKBg0Rd46wNwT7R5GQfQBfivGpIJALu2tRG2ITlVl8QdhmqRR6G4rGRkVCaTqMAS12c66eXxj3DrzGvl7v+UeRkBHMKTgAc5JVyhxX02hfifEG2HzaPIyOFRsn50sPyjRU8l3Y0aoEZGRzCjYLH3U+36xkZGQTj/9k="/>
          <p:cNvSpPr>
            <a:spLocks noChangeAspect="1" noChangeArrowheads="1"/>
          </p:cNvSpPr>
          <p:nvPr/>
        </p:nvSpPr>
        <p:spPr bwMode="auto">
          <a:xfrm>
            <a:off x="63500" y="-747713"/>
            <a:ext cx="1152525" cy="1543051"/>
          </a:xfrm>
          <a:prstGeom prst="rect">
            <a:avLst/>
          </a:prstGeom>
          <a:noFill/>
        </p:spPr>
        <p:txBody>
          <a:bodyPr vert="horz" wrap="square" lIns="91440" tIns="45720" rIns="91440" bIns="45720" numCol="1" anchor="t" anchorCtr="0" compatLnSpc="1">
            <a:prstTxWarp prst="textNoShape">
              <a:avLst/>
            </a:prstTxWarp>
          </a:bodyPr>
          <a:lstStyle/>
          <a:p>
            <a:endParaRPr lang="is-IS"/>
          </a:p>
        </p:txBody>
      </p:sp>
      <p:pic>
        <p:nvPicPr>
          <p:cNvPr id="12294" name="Picture 6" descr="http://th05.deviantart.net/fs47/300W/i/2009/178/f/2/One_Way_by_LimpidD.jpg"/>
          <p:cNvPicPr>
            <a:picLocks noChangeAspect="1" noChangeArrowheads="1"/>
          </p:cNvPicPr>
          <p:nvPr/>
        </p:nvPicPr>
        <p:blipFill>
          <a:blip r:embed="rId3" cstate="print"/>
          <a:srcRect t="32760"/>
          <a:stretch>
            <a:fillRect/>
          </a:stretch>
        </p:blipFill>
        <p:spPr bwMode="auto">
          <a:xfrm>
            <a:off x="6286500" y="0"/>
            <a:ext cx="2857500" cy="1921396"/>
          </a:xfrm>
          <a:prstGeom prst="rect">
            <a:avLst/>
          </a:prstGeom>
          <a:noFill/>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Stofnanir</a:t>
            </a:r>
            <a:r>
              <a:rPr lang="en-US" dirty="0" smtClean="0"/>
              <a:t> taka </a:t>
            </a:r>
            <a:r>
              <a:rPr lang="en-US" dirty="0" err="1" smtClean="0"/>
              <a:t>skrefið</a:t>
            </a:r>
            <a:endParaRPr lang="is-IS" dirty="0"/>
          </a:p>
        </p:txBody>
      </p:sp>
      <p:sp>
        <p:nvSpPr>
          <p:cNvPr id="3" name="Content Placeholder 2"/>
          <p:cNvSpPr>
            <a:spLocks noGrp="1"/>
          </p:cNvSpPr>
          <p:nvPr>
            <p:ph idx="1"/>
          </p:nvPr>
        </p:nvSpPr>
        <p:spPr>
          <a:xfrm>
            <a:off x="685800" y="1628800"/>
            <a:ext cx="7772400" cy="4467200"/>
          </a:xfrm>
        </p:spPr>
        <p:txBody>
          <a:bodyPr/>
          <a:lstStyle/>
          <a:p>
            <a:pPr eaLnBrk="1" hangingPunct="1">
              <a:defRPr/>
            </a:pPr>
            <a:r>
              <a:rPr lang="is-IS" sz="2800" dirty="0" smtClean="0"/>
              <a:t>Vinnustofa - allar stofnanir ríkisins á árinu 2012</a:t>
            </a:r>
          </a:p>
          <a:p>
            <a:pPr eaLnBrk="1" hangingPunct="1">
              <a:buNone/>
              <a:defRPr/>
            </a:pPr>
            <a:endParaRPr lang="is-IS" sz="1000" dirty="0" smtClean="0"/>
          </a:p>
          <a:p>
            <a:pPr marL="0" indent="0"/>
            <a:r>
              <a:rPr lang="en-US" sz="2800" dirty="0" smtClean="0"/>
              <a:t> </a:t>
            </a:r>
            <a:r>
              <a:rPr lang="en-US" sz="2800" dirty="0" err="1" smtClean="0"/>
              <a:t>Upphafsfundur</a:t>
            </a:r>
            <a:r>
              <a:rPr lang="en-US" sz="2800" dirty="0" smtClean="0"/>
              <a:t> + </a:t>
            </a:r>
            <a:r>
              <a:rPr lang="en-US" sz="2800" dirty="0" err="1" smtClean="0"/>
              <a:t>vinnustofa</a:t>
            </a:r>
            <a:endParaRPr lang="en-US" sz="2600" dirty="0" smtClean="0"/>
          </a:p>
          <a:p>
            <a:pPr marL="400050" lvl="1" indent="0"/>
            <a:r>
              <a:rPr lang="en-US" sz="2600" dirty="0" smtClean="0"/>
              <a:t> </a:t>
            </a:r>
            <a:r>
              <a:rPr lang="en-US" sz="2600" dirty="0" err="1" smtClean="0"/>
              <a:t>Styður</a:t>
            </a:r>
            <a:r>
              <a:rPr lang="en-US" sz="2600" dirty="0" smtClean="0"/>
              <a:t> </a:t>
            </a:r>
            <a:r>
              <a:rPr lang="en-US" sz="2600" dirty="0" err="1" smtClean="0"/>
              <a:t>stofnanir</a:t>
            </a:r>
            <a:r>
              <a:rPr lang="en-US" sz="2600" dirty="0" smtClean="0"/>
              <a:t> </a:t>
            </a:r>
            <a:r>
              <a:rPr lang="en-US" sz="2600" dirty="0" err="1" smtClean="0"/>
              <a:t>af</a:t>
            </a:r>
            <a:r>
              <a:rPr lang="en-US" sz="2600" dirty="0" smtClean="0"/>
              <a:t> </a:t>
            </a:r>
            <a:r>
              <a:rPr lang="en-US" sz="2600" dirty="0" err="1" smtClean="0"/>
              <a:t>stað</a:t>
            </a:r>
            <a:endParaRPr lang="en-US" sz="2600" dirty="0" smtClean="0"/>
          </a:p>
          <a:p>
            <a:pPr marL="400050" lvl="1" indent="0"/>
            <a:r>
              <a:rPr lang="en-US" sz="2600" dirty="0" smtClean="0"/>
              <a:t> </a:t>
            </a:r>
            <a:r>
              <a:rPr lang="en-US" sz="2600" dirty="0" err="1" smtClean="0"/>
              <a:t>Breytt</a:t>
            </a:r>
            <a:r>
              <a:rPr lang="en-US" sz="2600" dirty="0" smtClean="0"/>
              <a:t> </a:t>
            </a:r>
            <a:r>
              <a:rPr lang="en-US" sz="2600" dirty="0" err="1" smtClean="0"/>
              <a:t>verklag</a:t>
            </a:r>
            <a:endParaRPr lang="en-US" sz="2600" dirty="0" smtClean="0"/>
          </a:p>
          <a:p>
            <a:pPr marL="400050" lvl="1" indent="0"/>
            <a:r>
              <a:rPr lang="en-US" sz="2600" dirty="0" smtClean="0"/>
              <a:t> </a:t>
            </a:r>
            <a:r>
              <a:rPr lang="en-US" sz="2600" dirty="0" err="1" smtClean="0"/>
              <a:t>Annars</a:t>
            </a:r>
            <a:r>
              <a:rPr lang="en-US" sz="2600" dirty="0" smtClean="0"/>
              <a:t> </a:t>
            </a:r>
            <a:r>
              <a:rPr lang="en-US" sz="2600" dirty="0" err="1" smtClean="0"/>
              <a:t>konar</a:t>
            </a:r>
            <a:r>
              <a:rPr lang="en-US" sz="2600" dirty="0" smtClean="0"/>
              <a:t> </a:t>
            </a:r>
            <a:r>
              <a:rPr lang="en-US" sz="2600" dirty="0" err="1" smtClean="0"/>
              <a:t>utanumhald</a:t>
            </a:r>
            <a:endParaRPr lang="en-US" sz="2600" dirty="0" smtClean="0"/>
          </a:p>
          <a:p>
            <a:pPr marL="400050" lvl="1" indent="0"/>
            <a:r>
              <a:rPr lang="en-US" sz="2600" dirty="0" smtClean="0"/>
              <a:t> </a:t>
            </a:r>
            <a:r>
              <a:rPr lang="en-US" sz="2600" dirty="0" err="1" smtClean="0"/>
              <a:t>Eykur</a:t>
            </a:r>
            <a:r>
              <a:rPr lang="en-US" sz="2600" dirty="0" smtClean="0"/>
              <a:t> </a:t>
            </a:r>
            <a:r>
              <a:rPr lang="en-US" sz="2600" dirty="0" err="1" smtClean="0"/>
              <a:t>líkur</a:t>
            </a:r>
            <a:r>
              <a:rPr lang="en-US" sz="2600" dirty="0" smtClean="0"/>
              <a:t> á </a:t>
            </a:r>
            <a:r>
              <a:rPr lang="en-US" sz="2600" dirty="0" err="1" smtClean="0"/>
              <a:t>eftirfylgni</a:t>
            </a:r>
            <a:endParaRPr lang="en-US" sz="2600" dirty="0" smtClean="0"/>
          </a:p>
          <a:p>
            <a:pPr marL="400050" lvl="1" indent="0"/>
            <a:r>
              <a:rPr lang="en-US" sz="2600" dirty="0" smtClean="0"/>
              <a:t> </a:t>
            </a:r>
            <a:r>
              <a:rPr lang="en-US" sz="2600" dirty="0" err="1" smtClean="0"/>
              <a:t>Pepp</a:t>
            </a:r>
            <a:endParaRPr lang="en-US" sz="2600" b="1" dirty="0" smtClean="0"/>
          </a:p>
          <a:p>
            <a:pPr marL="0" indent="0">
              <a:buNone/>
            </a:pPr>
            <a:endParaRPr lang="is-IS" b="1" dirty="0" smtClean="0"/>
          </a:p>
          <a:p>
            <a:pPr marL="0" indent="0" algn="ctr">
              <a:buNone/>
            </a:pPr>
            <a:r>
              <a:rPr lang="is-IS" b="1" dirty="0" smtClean="0"/>
              <a:t>Starfsmenn ríkisins eru venjulegt fólk! </a:t>
            </a:r>
          </a:p>
          <a:p>
            <a:pPr marL="0" indent="0" algn="ctr">
              <a:buNone/>
            </a:pPr>
            <a:r>
              <a:rPr lang="is-IS" b="1" dirty="0" smtClean="0"/>
              <a:t>Þurfa skýr skilaboð og leiðbeiningar = Svanurinn</a:t>
            </a:r>
            <a:endParaRPr lang="en-US" b="1" dirty="0" smtClean="0"/>
          </a:p>
        </p:txBody>
      </p:sp>
      <p:pic>
        <p:nvPicPr>
          <p:cNvPr id="4" name="Picture 3" descr="línur og merki umsjónaraðili svansins stort.png"/>
          <p:cNvPicPr>
            <a:picLocks noChangeAspect="1"/>
          </p:cNvPicPr>
          <p:nvPr/>
        </p:nvPicPr>
        <p:blipFill>
          <a:blip r:embed="rId2" cstate="print"/>
          <a:stretch>
            <a:fillRect/>
          </a:stretch>
        </p:blipFill>
        <p:spPr>
          <a:xfrm>
            <a:off x="2647571" y="6143645"/>
            <a:ext cx="6496461" cy="928693"/>
          </a:xfrm>
          <a:prstGeom prst="rect">
            <a:avLst/>
          </a:prstGeom>
        </p:spPr>
      </p:pic>
      <p:pic>
        <p:nvPicPr>
          <p:cNvPr id="5" name="Picture 4" descr="iStock_000003057407XSmall.jpg"/>
          <p:cNvPicPr>
            <a:picLocks noChangeAspect="1"/>
          </p:cNvPicPr>
          <p:nvPr/>
        </p:nvPicPr>
        <p:blipFill>
          <a:blip r:embed="rId3" cstate="print"/>
          <a:srcRect/>
          <a:stretch>
            <a:fillRect/>
          </a:stretch>
        </p:blipFill>
        <p:spPr bwMode="auto">
          <a:xfrm>
            <a:off x="6999288" y="2348880"/>
            <a:ext cx="2144712" cy="3213100"/>
          </a:xfrm>
          <a:prstGeom prst="rect">
            <a:avLst/>
          </a:prstGeom>
          <a:noFill/>
          <a:ln w="9525">
            <a:noFill/>
            <a:miter lim="800000"/>
            <a:headEnd/>
            <a:tailEnd/>
          </a:ln>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planta_málband.jpg"/>
          <p:cNvPicPr>
            <a:picLocks noChangeAspect="1"/>
          </p:cNvPicPr>
          <p:nvPr/>
        </p:nvPicPr>
        <p:blipFill>
          <a:blip r:embed="rId2" cstate="print"/>
          <a:stretch>
            <a:fillRect/>
          </a:stretch>
        </p:blipFill>
        <p:spPr>
          <a:xfrm>
            <a:off x="0" y="0"/>
            <a:ext cx="2123728" cy="3012380"/>
          </a:xfrm>
          <a:prstGeom prst="rect">
            <a:avLst/>
          </a:prstGeom>
        </p:spPr>
      </p:pic>
      <p:sp>
        <p:nvSpPr>
          <p:cNvPr id="2" name="Title 1"/>
          <p:cNvSpPr>
            <a:spLocks noGrp="1"/>
          </p:cNvSpPr>
          <p:nvPr>
            <p:ph type="title"/>
          </p:nvPr>
        </p:nvSpPr>
        <p:spPr/>
        <p:txBody>
          <a:bodyPr/>
          <a:lstStyle/>
          <a:p>
            <a:r>
              <a:rPr lang="is-IS" sz="3200" dirty="0" smtClean="0">
                <a:solidFill>
                  <a:srgbClr val="0083CA"/>
                </a:solidFill>
              </a:rPr>
              <a:t>Skilaboð til kaupenda</a:t>
            </a:r>
            <a:endParaRPr lang="is-IS" dirty="0"/>
          </a:p>
        </p:txBody>
      </p:sp>
      <p:sp>
        <p:nvSpPr>
          <p:cNvPr id="3" name="Content Placeholder 2"/>
          <p:cNvSpPr>
            <a:spLocks noGrp="1"/>
          </p:cNvSpPr>
          <p:nvPr>
            <p:ph idx="1"/>
          </p:nvPr>
        </p:nvSpPr>
        <p:spPr>
          <a:xfrm>
            <a:off x="1691680" y="1628800"/>
            <a:ext cx="6766520" cy="4467200"/>
          </a:xfrm>
        </p:spPr>
        <p:txBody>
          <a:bodyPr/>
          <a:lstStyle/>
          <a:p>
            <a:r>
              <a:rPr lang="is-IS" sz="2800" dirty="0" smtClean="0"/>
              <a:t>Kaupa umhverfismerkta vöru og þjónustu</a:t>
            </a:r>
          </a:p>
          <a:p>
            <a:r>
              <a:rPr lang="is-IS" sz="2800" dirty="0" smtClean="0"/>
              <a:t>Nota rammasamninga með umhverfisskilyrðum</a:t>
            </a:r>
          </a:p>
          <a:p>
            <a:r>
              <a:rPr lang="is-IS" sz="2800" dirty="0" smtClean="0"/>
              <a:t>Kortleggja neyslu</a:t>
            </a:r>
          </a:p>
          <a:p>
            <a:pPr lvl="1"/>
            <a:r>
              <a:rPr lang="is-IS" sz="2600" dirty="0" smtClean="0"/>
              <a:t>Hvað er keypt í dag? Hvað verður keypt á morgun?</a:t>
            </a:r>
          </a:p>
          <a:p>
            <a:r>
              <a:rPr lang="is-IS" sz="2800" dirty="0" smtClean="0"/>
              <a:t>Markmið</a:t>
            </a:r>
          </a:p>
          <a:p>
            <a:r>
              <a:rPr lang="is-IS" sz="2800" dirty="0" smtClean="0"/>
              <a:t>Dagleg rútína</a:t>
            </a:r>
          </a:p>
          <a:p>
            <a:pPr lvl="1">
              <a:buNone/>
            </a:pPr>
            <a:endParaRPr lang="is-IS" sz="2400" dirty="0" smtClean="0"/>
          </a:p>
          <a:p>
            <a:pPr algn="ctr">
              <a:buNone/>
            </a:pPr>
            <a:endParaRPr lang="is-IS" sz="2800" dirty="0" smtClean="0"/>
          </a:p>
        </p:txBody>
      </p:sp>
      <p:pic>
        <p:nvPicPr>
          <p:cNvPr id="4" name="Picture 3" descr="línur og merki umsjónaraðili svansins stort.png"/>
          <p:cNvPicPr>
            <a:picLocks noChangeAspect="1"/>
          </p:cNvPicPr>
          <p:nvPr/>
        </p:nvPicPr>
        <p:blipFill>
          <a:blip r:embed="rId3" cstate="print"/>
          <a:stretch>
            <a:fillRect/>
          </a:stretch>
        </p:blipFill>
        <p:spPr>
          <a:xfrm>
            <a:off x="2647571" y="6143645"/>
            <a:ext cx="6496461" cy="928693"/>
          </a:xfrm>
          <a:prstGeom prst="rect">
            <a:avLst/>
          </a:prstGeom>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descr="http://www.bagusengros.dk/images/QL10065_Swan_Green.jpg"/>
          <p:cNvPicPr>
            <a:picLocks noChangeAspect="1" noChangeArrowheads="1"/>
          </p:cNvPicPr>
          <p:nvPr/>
        </p:nvPicPr>
        <p:blipFill>
          <a:blip r:embed="rId2" cstate="print"/>
          <a:srcRect l="4094" t="15011" r="3113" b="8572"/>
          <a:stretch>
            <a:fillRect/>
          </a:stretch>
        </p:blipFill>
        <p:spPr bwMode="auto">
          <a:xfrm>
            <a:off x="6300192" y="0"/>
            <a:ext cx="2710587" cy="2232248"/>
          </a:xfrm>
          <a:prstGeom prst="rect">
            <a:avLst/>
          </a:prstGeom>
          <a:noFill/>
        </p:spPr>
      </p:pic>
      <p:sp>
        <p:nvSpPr>
          <p:cNvPr id="2" name="Title 1"/>
          <p:cNvSpPr>
            <a:spLocks noGrp="1"/>
          </p:cNvSpPr>
          <p:nvPr>
            <p:ph type="title"/>
          </p:nvPr>
        </p:nvSpPr>
        <p:spPr/>
        <p:txBody>
          <a:bodyPr/>
          <a:lstStyle/>
          <a:p>
            <a:pPr algn="l"/>
            <a:r>
              <a:rPr lang="is-IS" sz="3200" dirty="0" smtClean="0">
                <a:solidFill>
                  <a:srgbClr val="0083CA"/>
                </a:solidFill>
              </a:rPr>
              <a:t>Svanurinn og innkaupin</a:t>
            </a:r>
            <a:endParaRPr lang="is-IS" dirty="0"/>
          </a:p>
        </p:txBody>
      </p:sp>
      <p:sp>
        <p:nvSpPr>
          <p:cNvPr id="3" name="Content Placeholder 2"/>
          <p:cNvSpPr>
            <a:spLocks noGrp="1"/>
          </p:cNvSpPr>
          <p:nvPr>
            <p:ph idx="1"/>
          </p:nvPr>
        </p:nvSpPr>
        <p:spPr>
          <a:xfrm>
            <a:off x="683568" y="2060848"/>
            <a:ext cx="7772400" cy="4467200"/>
          </a:xfrm>
        </p:spPr>
        <p:txBody>
          <a:bodyPr/>
          <a:lstStyle/>
          <a:p>
            <a:r>
              <a:rPr lang="is-IS" sz="2800" dirty="0" smtClean="0"/>
              <a:t>Umhverfismerki eitt helst verkfæri vistvænna innkaupa</a:t>
            </a:r>
          </a:p>
          <a:p>
            <a:pPr>
              <a:buNone/>
            </a:pPr>
            <a:endParaRPr lang="is-IS" sz="2800" dirty="0" smtClean="0"/>
          </a:p>
          <a:p>
            <a:r>
              <a:rPr lang="is-IS" sz="2800" dirty="0" smtClean="0"/>
              <a:t>Svanurinn mótar útboðsviðmið – norrænt</a:t>
            </a:r>
          </a:p>
          <a:p>
            <a:pPr>
              <a:buNone/>
            </a:pPr>
            <a:endParaRPr lang="is-IS" sz="2800" dirty="0" smtClean="0"/>
          </a:p>
          <a:p>
            <a:r>
              <a:rPr lang="is-IS" sz="2800" dirty="0" smtClean="0"/>
              <a:t>Samvinna – umhverfismerkin og vistvæn opinber innkaup</a:t>
            </a:r>
            <a:endParaRPr lang="is-IS" sz="2800" dirty="0"/>
          </a:p>
        </p:txBody>
      </p:sp>
      <p:pic>
        <p:nvPicPr>
          <p:cNvPr id="4" name="Picture 3" descr="línur og merki umsjónaraðili svansins stort.png"/>
          <p:cNvPicPr>
            <a:picLocks noChangeAspect="1"/>
          </p:cNvPicPr>
          <p:nvPr/>
        </p:nvPicPr>
        <p:blipFill>
          <a:blip r:embed="rId3" cstate="print"/>
          <a:stretch>
            <a:fillRect/>
          </a:stretch>
        </p:blipFill>
        <p:spPr>
          <a:xfrm>
            <a:off x="2647571" y="6143645"/>
            <a:ext cx="6496461" cy="928693"/>
          </a:xfrm>
          <a:prstGeom prst="rect">
            <a:avLst/>
          </a:prstGeom>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578" name="Picture 2" descr="http://thegreatestnetworker.org/wp-content/uploads/2011/09/Leadership-Pegs.jpg"/>
          <p:cNvPicPr>
            <a:picLocks noChangeAspect="1" noChangeArrowheads="1"/>
          </p:cNvPicPr>
          <p:nvPr/>
        </p:nvPicPr>
        <p:blipFill>
          <a:blip r:embed="rId3" cstate="print"/>
          <a:srcRect/>
          <a:stretch>
            <a:fillRect/>
          </a:stretch>
        </p:blipFill>
        <p:spPr bwMode="auto">
          <a:xfrm>
            <a:off x="5988437" y="1"/>
            <a:ext cx="3155562" cy="2492895"/>
          </a:xfrm>
          <a:prstGeom prst="rect">
            <a:avLst/>
          </a:prstGeom>
          <a:noFill/>
        </p:spPr>
      </p:pic>
      <p:sp>
        <p:nvSpPr>
          <p:cNvPr id="4" name="Title 3"/>
          <p:cNvSpPr>
            <a:spLocks noGrp="1"/>
          </p:cNvSpPr>
          <p:nvPr>
            <p:ph type="title"/>
          </p:nvPr>
        </p:nvSpPr>
        <p:spPr/>
        <p:txBody>
          <a:bodyPr/>
          <a:lstStyle/>
          <a:p>
            <a:pPr algn="l"/>
            <a:r>
              <a:rPr lang="is-IS" dirty="0" smtClean="0"/>
              <a:t>Hvar er Svanurinn í grænu hagkerfi?</a:t>
            </a:r>
            <a:endParaRPr lang="is-IS" dirty="0"/>
          </a:p>
        </p:txBody>
      </p:sp>
      <p:sp>
        <p:nvSpPr>
          <p:cNvPr id="3" name="Content Placeholder 2"/>
          <p:cNvSpPr>
            <a:spLocks noGrp="1"/>
          </p:cNvSpPr>
          <p:nvPr>
            <p:ph idx="1"/>
          </p:nvPr>
        </p:nvSpPr>
        <p:spPr/>
        <p:txBody>
          <a:bodyPr/>
          <a:lstStyle/>
          <a:p>
            <a:pPr>
              <a:buNone/>
            </a:pPr>
            <a:endParaRPr lang="is-IS" sz="2800" dirty="0" smtClean="0"/>
          </a:p>
          <a:p>
            <a:r>
              <a:rPr lang="is-IS" sz="2800" dirty="0" smtClean="0"/>
              <a:t>Svanurinn er drifkraftur </a:t>
            </a:r>
          </a:p>
          <a:p>
            <a:pPr lvl="1"/>
            <a:r>
              <a:rPr lang="is-IS" sz="2600" dirty="0" smtClean="0"/>
              <a:t>Tindurinn sem fyrirtæki þurfa að ná</a:t>
            </a:r>
          </a:p>
          <a:p>
            <a:pPr lvl="1"/>
            <a:r>
              <a:rPr lang="is-IS" sz="2600" dirty="0" smtClean="0"/>
              <a:t>Ráðgjafinn sem neytendur geta treyst</a:t>
            </a:r>
          </a:p>
          <a:p>
            <a:pPr lvl="1"/>
            <a:r>
              <a:rPr lang="is-IS" sz="2600" dirty="0" smtClean="0"/>
              <a:t>“Maðurinn” á bakvið tjöldin</a:t>
            </a:r>
          </a:p>
          <a:p>
            <a:pPr lvl="1"/>
            <a:r>
              <a:rPr lang="is-IS" sz="2600" dirty="0" smtClean="0"/>
              <a:t>Einkenni/lógó fyrir grænt hagkerfi</a:t>
            </a:r>
          </a:p>
          <a:p>
            <a:pPr lvl="1"/>
            <a:endParaRPr lang="is-IS" sz="2600" dirty="0" smtClean="0"/>
          </a:p>
        </p:txBody>
      </p:sp>
      <p:pic>
        <p:nvPicPr>
          <p:cNvPr id="22" name="Picture 21" descr="línur og merki umsjónaraðili svansins stort.png"/>
          <p:cNvPicPr>
            <a:picLocks noChangeAspect="1"/>
          </p:cNvPicPr>
          <p:nvPr/>
        </p:nvPicPr>
        <p:blipFill>
          <a:blip r:embed="rId4" cstate="print"/>
          <a:stretch>
            <a:fillRect/>
          </a:stretch>
        </p:blipFill>
        <p:spPr>
          <a:xfrm>
            <a:off x="2647571" y="6143645"/>
            <a:ext cx="6496461" cy="928693"/>
          </a:xfrm>
          <a:prstGeom prst="rect">
            <a:avLst/>
          </a:prstGeom>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s-IS" sz="3200" dirty="0" err="1" smtClean="0">
                <a:solidFill>
                  <a:srgbClr val="0083CA"/>
                </a:solidFill>
              </a:rPr>
              <a:t>www.vinn.is</a:t>
            </a:r>
            <a:endParaRPr lang="is-IS" dirty="0"/>
          </a:p>
        </p:txBody>
      </p:sp>
      <p:pic>
        <p:nvPicPr>
          <p:cNvPr id="4" name="Picture 3" descr="línur og merki umsjónaraðili svansins stort.png"/>
          <p:cNvPicPr>
            <a:picLocks noChangeAspect="1"/>
          </p:cNvPicPr>
          <p:nvPr/>
        </p:nvPicPr>
        <p:blipFill>
          <a:blip r:embed="rId2" cstate="print"/>
          <a:stretch>
            <a:fillRect/>
          </a:stretch>
        </p:blipFill>
        <p:spPr>
          <a:xfrm>
            <a:off x="2647571" y="6143645"/>
            <a:ext cx="6496461" cy="928693"/>
          </a:xfrm>
          <a:prstGeom prst="rect">
            <a:avLst/>
          </a:prstGeom>
        </p:spPr>
      </p:pic>
      <p:pic>
        <p:nvPicPr>
          <p:cNvPr id="3074" name="Picture 2"/>
          <p:cNvPicPr>
            <a:picLocks noGrp="1" noChangeAspect="1" noChangeArrowheads="1"/>
          </p:cNvPicPr>
          <p:nvPr>
            <p:ph idx="1"/>
          </p:nvPr>
        </p:nvPicPr>
        <p:blipFill>
          <a:blip r:embed="rId3" cstate="print"/>
          <a:srcRect l="64643" t="16472" r="5530" b="11620"/>
          <a:stretch>
            <a:fillRect/>
          </a:stretch>
        </p:blipFill>
        <p:spPr bwMode="auto">
          <a:xfrm>
            <a:off x="1691680" y="1700808"/>
            <a:ext cx="5760640" cy="4687066"/>
          </a:xfrm>
          <a:prstGeom prst="rect">
            <a:avLst/>
          </a:prstGeom>
          <a:noFill/>
          <a:ln w="9525">
            <a:noFill/>
            <a:miter lim="800000"/>
            <a:headEnd/>
            <a:tailEnd/>
          </a:ln>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s-IS" sz="3200" dirty="0" smtClean="0">
                <a:solidFill>
                  <a:srgbClr val="0083CA"/>
                </a:solidFill>
              </a:rPr>
              <a:t>Áhugavert og aðgengilegt</a:t>
            </a:r>
            <a:endParaRPr lang="is-IS" dirty="0"/>
          </a:p>
        </p:txBody>
      </p:sp>
      <p:sp>
        <p:nvSpPr>
          <p:cNvPr id="3" name="Content Placeholder 2"/>
          <p:cNvSpPr>
            <a:spLocks noGrp="1"/>
          </p:cNvSpPr>
          <p:nvPr>
            <p:ph idx="1"/>
          </p:nvPr>
        </p:nvSpPr>
        <p:spPr>
          <a:xfrm>
            <a:off x="685800" y="1628800"/>
            <a:ext cx="7772400" cy="4467200"/>
          </a:xfrm>
        </p:spPr>
        <p:txBody>
          <a:bodyPr/>
          <a:lstStyle/>
          <a:p>
            <a:pPr>
              <a:buNone/>
            </a:pPr>
            <a:r>
              <a:rPr lang="is-IS" sz="3200" dirty="0" err="1" smtClean="0">
                <a:hlinkClick r:id="rId2"/>
              </a:rPr>
              <a:t>www.vinn.is</a:t>
            </a:r>
            <a:endParaRPr lang="is-IS" sz="3200" dirty="0" smtClean="0"/>
          </a:p>
          <a:p>
            <a:pPr>
              <a:buNone/>
            </a:pPr>
            <a:endParaRPr lang="is-IS" sz="3200" dirty="0" smtClean="0"/>
          </a:p>
          <a:p>
            <a:pPr>
              <a:buNone/>
            </a:pPr>
            <a:r>
              <a:rPr lang="is-IS" sz="2800" dirty="0" smtClean="0"/>
              <a:t>Góð ráð</a:t>
            </a:r>
          </a:p>
          <a:p>
            <a:pPr>
              <a:buNone/>
            </a:pPr>
            <a:r>
              <a:rPr lang="is-IS" sz="2800" dirty="0" smtClean="0"/>
              <a:t>Gátlistar</a:t>
            </a:r>
          </a:p>
          <a:p>
            <a:pPr>
              <a:buNone/>
            </a:pPr>
            <a:r>
              <a:rPr lang="is-IS" sz="2800" dirty="0" smtClean="0"/>
              <a:t>Verkefnaskjöl</a:t>
            </a:r>
          </a:p>
          <a:p>
            <a:pPr>
              <a:buNone/>
            </a:pPr>
            <a:r>
              <a:rPr lang="is-IS" sz="2800" dirty="0" err="1" smtClean="0"/>
              <a:t>Velgengnissögur</a:t>
            </a:r>
            <a:endParaRPr lang="is-IS" sz="2800" dirty="0" smtClean="0"/>
          </a:p>
          <a:p>
            <a:pPr>
              <a:buNone/>
            </a:pPr>
            <a:r>
              <a:rPr lang="is-IS" sz="2800" dirty="0" smtClean="0"/>
              <a:t>Birgjar og söluaðilar</a:t>
            </a:r>
          </a:p>
          <a:p>
            <a:pPr>
              <a:buNone/>
            </a:pPr>
            <a:endParaRPr lang="is-IS" sz="2800" dirty="0" smtClean="0"/>
          </a:p>
          <a:p>
            <a:endParaRPr lang="is-IS" sz="2800" dirty="0" smtClean="0"/>
          </a:p>
        </p:txBody>
      </p:sp>
      <p:pic>
        <p:nvPicPr>
          <p:cNvPr id="4" name="Picture 3" descr="línur og merki umsjónaraðili svansins stort.png"/>
          <p:cNvPicPr>
            <a:picLocks noChangeAspect="1"/>
          </p:cNvPicPr>
          <p:nvPr/>
        </p:nvPicPr>
        <p:blipFill>
          <a:blip r:embed="rId3" cstate="print"/>
          <a:stretch>
            <a:fillRect/>
          </a:stretch>
        </p:blipFill>
        <p:spPr>
          <a:xfrm>
            <a:off x="2647571" y="6143645"/>
            <a:ext cx="6496461" cy="928693"/>
          </a:xfrm>
          <a:prstGeom prst="rect">
            <a:avLst/>
          </a:prstGeom>
        </p:spPr>
      </p:pic>
      <p:pic>
        <p:nvPicPr>
          <p:cNvPr id="5" name="Picture 2"/>
          <p:cNvPicPr>
            <a:picLocks noChangeAspect="1" noChangeArrowheads="1"/>
          </p:cNvPicPr>
          <p:nvPr/>
        </p:nvPicPr>
        <p:blipFill>
          <a:blip r:embed="rId4" cstate="print"/>
          <a:srcRect l="84587" t="29729" r="5719" b="28291"/>
          <a:stretch>
            <a:fillRect/>
          </a:stretch>
        </p:blipFill>
        <p:spPr bwMode="auto">
          <a:xfrm>
            <a:off x="4788024" y="2204864"/>
            <a:ext cx="2880320" cy="4209699"/>
          </a:xfrm>
          <a:prstGeom prst="rect">
            <a:avLst/>
          </a:prstGeom>
          <a:noFill/>
          <a:ln w="9525">
            <a:noFill/>
            <a:miter lim="800000"/>
            <a:headEnd/>
            <a:tailEnd/>
          </a:ln>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s-IS" sz="3200" dirty="0" smtClean="0">
                <a:solidFill>
                  <a:srgbClr val="0083CA"/>
                </a:solidFill>
              </a:rPr>
              <a:t>Horfum til framtíðar</a:t>
            </a:r>
            <a:endParaRPr lang="is-IS" dirty="0"/>
          </a:p>
        </p:txBody>
      </p:sp>
      <p:sp>
        <p:nvSpPr>
          <p:cNvPr id="3" name="Content Placeholder 2"/>
          <p:cNvSpPr>
            <a:spLocks noGrp="1"/>
          </p:cNvSpPr>
          <p:nvPr>
            <p:ph idx="1"/>
          </p:nvPr>
        </p:nvSpPr>
        <p:spPr>
          <a:xfrm>
            <a:off x="685800" y="1628800"/>
            <a:ext cx="7772400" cy="4467200"/>
          </a:xfrm>
        </p:spPr>
        <p:txBody>
          <a:bodyPr/>
          <a:lstStyle/>
          <a:p>
            <a:pPr>
              <a:buNone/>
            </a:pPr>
            <a:r>
              <a:rPr lang="is-IS" sz="3200" dirty="0" smtClean="0"/>
              <a:t>Vistvæn innkaup eru verkefni framtíðar</a:t>
            </a:r>
          </a:p>
          <a:p>
            <a:pPr>
              <a:buNone/>
            </a:pPr>
            <a:endParaRPr lang="is-IS" sz="3200" dirty="0" smtClean="0"/>
          </a:p>
          <a:p>
            <a:r>
              <a:rPr lang="is-IS" sz="3200" dirty="0" smtClean="0"/>
              <a:t>Grænt kapphlaup</a:t>
            </a:r>
          </a:p>
          <a:p>
            <a:pPr lvl="1"/>
            <a:r>
              <a:rPr lang="is-IS" sz="2800" dirty="0" smtClean="0"/>
              <a:t>hver tekur þátt</a:t>
            </a:r>
          </a:p>
          <a:p>
            <a:r>
              <a:rPr lang="is-IS" sz="3200" dirty="0" smtClean="0"/>
              <a:t>Erum að endurmóta ímyndina </a:t>
            </a:r>
          </a:p>
          <a:p>
            <a:pPr lvl="1"/>
            <a:r>
              <a:rPr lang="is-IS" sz="2800" dirty="0" err="1" smtClean="0"/>
              <a:t>lummó</a:t>
            </a:r>
            <a:r>
              <a:rPr lang="is-IS" sz="2800" dirty="0" smtClean="0"/>
              <a:t> eða smart</a:t>
            </a:r>
          </a:p>
          <a:p>
            <a:pPr lvl="1">
              <a:buNone/>
            </a:pPr>
            <a:endParaRPr lang="is-IS" sz="2800" dirty="0" smtClean="0"/>
          </a:p>
          <a:p>
            <a:endParaRPr lang="is-IS" sz="2800" dirty="0" smtClean="0"/>
          </a:p>
        </p:txBody>
      </p:sp>
      <p:pic>
        <p:nvPicPr>
          <p:cNvPr id="4" name="Picture 3" descr="línur og merki umsjónaraðili svansins stort.png"/>
          <p:cNvPicPr>
            <a:picLocks noChangeAspect="1"/>
          </p:cNvPicPr>
          <p:nvPr/>
        </p:nvPicPr>
        <p:blipFill>
          <a:blip r:embed="rId2" cstate="print"/>
          <a:stretch>
            <a:fillRect/>
          </a:stretch>
        </p:blipFill>
        <p:spPr>
          <a:xfrm>
            <a:off x="2647571" y="6143645"/>
            <a:ext cx="6496461" cy="928693"/>
          </a:xfrm>
          <a:prstGeom prst="rect">
            <a:avLst/>
          </a:prstGeom>
        </p:spPr>
      </p:pic>
      <p:pic>
        <p:nvPicPr>
          <p:cNvPr id="7170" name="Picture 2" descr="http://t0.gstatic.com/images?q=tbn:ANd9GcSDpyDxzOYESBFWzBxuleOlcShqYV2vDcOdJPSpDQ1gjzWMn6ni"/>
          <p:cNvPicPr>
            <a:picLocks noChangeAspect="1" noChangeArrowheads="1"/>
          </p:cNvPicPr>
          <p:nvPr/>
        </p:nvPicPr>
        <p:blipFill>
          <a:blip r:embed="rId3" cstate="print"/>
          <a:srcRect/>
          <a:stretch>
            <a:fillRect/>
          </a:stretch>
        </p:blipFill>
        <p:spPr bwMode="auto">
          <a:xfrm>
            <a:off x="6372200" y="2564904"/>
            <a:ext cx="2209800" cy="2066925"/>
          </a:xfrm>
          <a:prstGeom prst="rect">
            <a:avLst/>
          </a:prstGeom>
          <a:noFill/>
        </p:spPr>
      </p:pic>
      <p:sp>
        <p:nvSpPr>
          <p:cNvPr id="7172" name="AutoShape 4" descr="data:image/jpeg;base64,/9j/4AAQSkZJRgABAQAAAQABAAD/2wCEAAkGBhAGEBEREBAQERANEhAQFxIQDRoUEBgQExcXGB8UFxUYGyceGxojGhISKy8gIycqOC0sFR4xNTAqNSYrLCkBCQoKDgwOGg8PGi0lHyU1LCksNS81LSksMiw1KjUpLikuLCwpNSwsKSwvMi4vLCwsLCwsLCkpLCwpLCwpLCwsLP/AABEIAOEA4QMBIgACEQEDEQH/xAAcAAEAAgMBAQEAAAAAAAAAAAAABAUBAgMGBwj/xABGEAACAgADAwcIBggEBwEAAAAAAQIDBBESBSGRBhMiMUFRUxQVFmFxk9LTBzKBobGyIzM0UmJyc4JCksHRQ6LCw+Hw8UT/xAAZAQEAAwEBAAAAAAAAAAAAAAAAAQIDBAX/xAAkEQEAAgEEAgEFAQAAAAAAAAAAAQIRAxIhMQRBEyJRYXHwFP/aAAwDAQACEQMRAD8A+4gAAAAAAAAAAAAAAAAAAAAAAAAAAAAAAAAAAAAAAAAAAAAAAAAAAAAAAAAAAAAAAAAAAAAAAAAAAAAAAAAAAAAAAAAAAAAAAAAAAAAAAAAAAAAAAAAAAAAAAAAAAAAAAAAAAAAAAAAAAAAAAAAAAAAAAAAAAAAAAAAGMwMgxmMwMgxmMwMgxmMwMgxmMwMgxmMwMgxmMwMgxmMwMgxmMwMgxmMwMgxmMwMgxmMwMgxmMwMgxmZAAACFjHKc64KcoKettxSz3Lq6Sa7TPm+Xj3cK/lmL/wBdV7LPwRNAh+b5ePdwr+WY83y8e7hX8smEfH4ryKuU8s3Fbl3y7ERMxWMyOfkEvHu4V/LHkEvHu4V/LPlW1MZjla7libozTzWmbUF6tH1cvVkXlG0sTfh675O2tWOUGlZLTrj2xzf1X2Lsya7Dz58+u3dEZZfK9z5BLx7uFfyzPm+Xj3cK/lnicFyntwM4uVkpwz6UZPPo+rPtPcYfaNWLeUJqT0xn0d+UZdTfdn3G/j+VXXjjhat4s183y8e7hX8seb5ePdwr+WSwdS6J5vl493Cv5Y83y8e7hX8slgCJ5vl493Cv5Y83y8e7hX8slZjMCL5vl493Cv5Y83y8e7hX8slOSXb17t5q7Yp6dS1d2e/gBH83y8e7hX8seb5ePdwr+WSxmBE83y8e7hX8seb5ePdwr+WSwBE83y8e7hX8seb5ePdwr+WSxmBE83y8e7hX8seb5ePdwr+WSszIFZdg7a96uta7sq/x0GKq+d/49yfc1X8ss2syJbTB5ptRa9eQGqwTf/Hu4V/LOUL5YTERqc5TVkHLpKOaaeX+GK7zRY3mXlnqXfkcHcr8XS081zU/zIC+AAEK/wDXVeyz8ETSFf8ArqvZZ+CJoFHyg5aYDktksXia6ZSWpQbcrHHqzUIpyyzT35HlMV9MmzsVurox9yXU68HlF/55J/cUv09cmqn5PtHN85XOuicf8Dozk1LLscZSW/8AjPL1bfaWUU0l2Lcjm19bZxEZbaenF3q7vpE2TiWlf5VhU3vd+Dlll7YORcbY+k7YU8JKqGNg0oZQjCmxyUo9WS0f+7z5Xt/as9pVcwq3Oy9xrrit8nZJ5JRXeXHLr6KFyU2bgsTXDXdhMvK3HN6ucaev+WEuju7Gn2Gehp0mtp24ypfSik4R7eWUcRvqpxM13xo3fez2vJH6UNlbEpjVdLEUWS6U53YSSi7H2Zx1bl1LPuPD4blRzkVoTyyWSj1ZeoreUe3vK6JwlDPNZJve9XZl6zn0Nunbiq/+atYzEv0lsra9G3K1bhrq7qpNrXXNSjmutbup+pkPbm0L65V0YWMHfdqnqsz5uFcMs5SS3720kVH0V7Dp2Bs2quqUpSm3Za5P/wDRJRUku5LSsvUXmEip4vESbzcYUVpd0cpS+9y+5HozO6IxPbCeXltrTxG2cFiJ4iTqnhL5RddT6DyUI6W+2Ocm9+fWXGAwEuTdtMI3XW0YnVXlbJS0WqLmnHduTUZLI25T4um3B4nm51ycNEp83JNp6475ZdvRfA54Pay5TYqDpTeHwTlN2NZKV0ouKSXqUpPf/sYYiLd88KcRKqp5BV46y9+UWrmr3HqTbTjCe/P+d8DjXyJ8tsrrttshPyaubSybUovRkn7EvtLWvEYunF3quEHh5YunXPP9ItUKc8o/u5ZZv1vuN+UF2Kw+LUsLCE5eSTzU3k8lPrj3vNrcV2UxnCMRjpU7U2XbycwumDlJwx1dlbeWqSjVn1LqWcZF1TRTjNo04hR6VmDdsZZv96Mer+Wx8Trtz9LHAKW9zxNKaa767M8+LKnktN14mqpvpYenGUPPryhdBrP+1onEVtj1wdThY8ubMXhqY2Yazm41t85k0m1JxSyzT7W+444nZ92PeEwl90llRZZbKuXSnKDhHLU1/F3FlyvWeCv9kPzxHKB2YPm8TVB2PDuSnBfWdE8tWXrWmL+w0tXmZ/S0xy15K1zohfCyU5yqxFkNU5ZtxSjk9/qa+3M02tddtK/yWix0qEFbZco5tan0a4+3KTb7kWezMVXj61dVlpu6eeWTb6ul61py+wjbLh+nxkn1u2uP9saa8vvlLiWxxFYlPrCnwm28RTh8a7parcLYqIuMeubjCKaXrlJP7TfZmx5cmbKHzkpLFN12qTzzvcXJST/tkvv7SdtfCQqnQorLynGVzn65V1yl/wBqPA35SWc2sO+3yqlr7NTf/KpFNuOZ9K4U1uyZ8oLMRiY2TjOicqsPk+ipVZpvLuck1/8AEScJBbQx1F6nNc7g1c4qXQeTUdOXd039qLPkzHRgsO/3qozf801qb4yZT8lt9uG6/wBgll/K7ll92Q2xx+eTD1pytw6teZ1B0tHCWCjJdRUPD+T4yr11z/Mi/KjGfttP9Kz80QLcAAQr/wBdV7LPwRNIV/66r2WfgiaB5zltsaO1sO9UVOMVJSi1mnXLr4ZI+YbL+ify2bVWPsw9MeyyqNuWf+GMpNevgfcJRU1k96e7L1HyflzhXs/FUUr9WoTtXtnNriowgjzvIpbTv8sde4Z2maTuh6bkh9GmC5L2c+pzxOKyaV98k3FPrVcY9GGff173vPW4vRzc+c0uvTLXrWcdGTzzT3NZZnj+Sa3I6fSZirqMNXGtforbFGySe9LrjH2Nrr9SXaa6Xkb9Kb46TvzG55Wv6JMFtuPP4LFW4JWym+ZSjdUkpNLKEmnHNJPLPtPOYv6Nr9k4lqXPYt1NOFkoKvD96n16U163uaL3Z63I9byX2X5bZrkuhU096659i+zr4HBHlW1bRpxXn7/0KfJa0bVvyM2LZsPCqFslKyyUrZaXnFOSS0p9uSit/fmdK7lhMfZCW5Ymiqcc31yqcoyS9eU4cC6KnlFydr5RVqE24yg84zj9ZP7etPdu9SPWmu2sRX00xiOHmsVhqMPhdrOqMIx51V9F7npjB5Lf+9KfEudn6NlYzmq1GNOMojZBRSUecq3NLLvhKP8AlOWG5C1VUWYeVk3XO2FycXpmpRio73v7U39pLxnJGnGV4etysisHlocZLVkstzbX8K6jKtLRzj+yrESj4bb+F2ffjFZfXFyvWSc8n0aa4v74te1Gs9v4evE1XWWxrjZg9WU3v/STi0t3bknwZJxfIrB42cpyqlrsbk2rprpN555Z5dZtiOR2Exagp1uXNVxqT52SeiHUnk0n19ZbGp+D6kPHbUr2rZgpVvVGONcM0003GqT1Jrs3ojYbBrB7bm11X4d2/a9MX98C0w/JGjCSplBzisNZZbGLlqTlYknm3vy6KLGezYTvje0+chCVSee7RJ5vd7UNlp5nvMSnbM9oHLCxQwV+bSziks31vNbkc3tvLG11qcZUX0tJxknFXKUst671GS9sSbtrYVW3oRhcpOMJa1plpeeTXX7GznRyaw1FHMKvOGWWbec/rOX1uvc28i1q3m2YTMTltsWuNMsTGG6EcQ2kupOUK5SS/ulLizlgb3VjcVXLqnCi+Ps06JffBcSds3Z1ey4KutZRTct7zbcnm22+tkXa+xPOMoWQslVdVmozjn9V73FpNZrd97JxMRAqtrbZjLELU483gMRhnKSb3O6FkHq7NzlH7ybtdrHYnC0p/Vdl8vVFQlFP/NM54XkbVRXiK5znZ5Yo65SfS1xzepPvzef2HTk/yVr2A5SUpWTmlHVLsguqK/39S7ikVvPcdq4lGwG1YYbZilqWdFLoa7roLRpy6+tcDngZ1bGxFELLK6+awEa3rmo9PXF5b317mdbOQ1FmId+qemU1c6s+g7U88/Zn2HfafI7DbXtlbYrNc1FPTa0so7lu9hG3U+3RiyywO0YbQdmjfGqahqTTjLOMZZpr+bL7CWQNjbFq2HB11atMpaulLN55Jf6Inm9c45XjPtkqMZ+20/0rPzRLcqMZ+20/0rPzRLJW4AAhX/rqvZZ+CJpA2hN4eULNMpKGvNRyz6S7m13Eb0lh4N/u18QFuVu2dj0bYSV1WvRm4yW6UW+5r8Dl6Sw8G/3a+IeksPBv92viItEWjEjhhsDVsr6lVzy/izN9oYhbUqnTOizRZHS929dzXrTyf2HT0lh4N/u18Q9JYeDf7tfEYRo4jFZxH6Vwpti8laYVQ52q3nEmpdNpNpvel3dR6nB4eGEgoQjpjHsK/wBJYeFf7tfEPSWHg3+7XxE6ehXT6gisQtwVHpLDwb/dr4h6Sw8G/wB2viN1luCo9JYeDf7tfEPSWHg3+7XxAW4Kj0lh4N/u18Q9JYeDf7tfEBbgqPSWHg3+7XxD0lh4N/u18QFuCo9JYeDf7tfEPSWHg3+7XxAW4Kj0lh4N/u18Q9JYeDf7tfEBbnO2Uo5aYp+2WX+jKz0lh4N/u18Q9JYeDf7tfEBPlbanuri1/Vy/6QrLPDj7z/wQPSWHg3+7XxD0lh4N/u18RGBaVuTXSST9TzXHJG5UeksPBv8Adr4h6Sw8G/3a+IkXBUYz9tp/pWfmiY9JYeDf7tfEcacV5yxVc4wsjGEJReuKW9tPdk33AXwMADLWZroXcuBsANdC7lwGhdy4GwA10LuXAaF3LgbADXQu5cBoXcuBsANdC7lwGhdy4GwA10LuXAaF3LgbADXQu5cBoXcuBsANdC7lwGhdy4GwA10LuXAaF3LgbADXQu5cBoXcuBsANdC7lwGhdy4GwA10LuXAaF3LgbADXQu5cBoXcuBsANdC7lwMqKXYjIAAAAAAAAAAAAAAAAAAAAAAAAAAAAAAAAAAAAAAAAAAAAAAAAAAAAAAAAAAAAAAAAAAAAAAAAAAAAAAAAAAAAAAAAAAAAAAAAAAAAAAAAAAAAAAAAAAAAAAAAAAAAAAAAAAAAAAAAAAAAAAAAAAAAAAAAAAAAAAAAAAAAAAAAAAAAAAAAAAAAAAAAAAAAAAAAAAAAAAAAAAAD//2Q=="/>
          <p:cNvSpPr>
            <a:spLocks noChangeAspect="1" noChangeArrowheads="1"/>
          </p:cNvSpPr>
          <p:nvPr/>
        </p:nvSpPr>
        <p:spPr bwMode="auto">
          <a:xfrm>
            <a:off x="63500" y="-1038225"/>
            <a:ext cx="2143125" cy="2143125"/>
          </a:xfrm>
          <a:prstGeom prst="rect">
            <a:avLst/>
          </a:prstGeom>
          <a:noFill/>
        </p:spPr>
        <p:txBody>
          <a:bodyPr vert="horz" wrap="square" lIns="91440" tIns="45720" rIns="91440" bIns="45720" numCol="1" anchor="t" anchorCtr="0" compatLnSpc="1">
            <a:prstTxWarp prst="textNoShape">
              <a:avLst/>
            </a:prstTxWarp>
          </a:bodyPr>
          <a:lstStyle/>
          <a:p>
            <a:endParaRPr lang="is-IS"/>
          </a:p>
        </p:txBody>
      </p:sp>
      <p:sp>
        <p:nvSpPr>
          <p:cNvPr id="7174" name="AutoShape 6" descr="data:image/jpeg;base64,/9j/4AAQSkZJRgABAQAAAQABAAD/2wCEAAkGBhAGEBEREBAQERANEhAQFxIQDRoUEBgQExcXGB8UFxUYGyceGxojGhISKy8gIycqOC0sFR4xNTAqNSYrLCkBCQoKDgwOGg8PGi0lHyU1LCksNS81LSksMiw1KjUpLikuLCwpNSwsKSwvMi4vLCwsLCwsLCkpLCwpLCwpLCwsLP/AABEIAOEA4QMBIgACEQEDEQH/xAAcAAEAAgMBAQEAAAAAAAAAAAAABAUBAgMGBwj/xABGEAACAgADAwcIBggEBwEAAAAAAQIDBBESBSGRBhMiMUFRUxQVFmFxk9LTBzKBobGyIzM0UmJyc4JCksHRQ6LCw+Hw8UT/xAAZAQEAAwEBAAAAAAAAAAAAAAAAAQIDBAX/xAAkEQEAAgEEAgEFAQAAAAAAAAAAAQIRAxIhMQRBEyJRYXHwFP/aAAwDAQACEQMRAD8A+4gAAAAAAAAAAAAAAAAAAAAAAAAAAAAAAAAAAAAAAAAAAAAAAAAAAAAAAAAAAAAAAAAAAAAAAAAAAAAAAAAAAAAAAAAAAAAAAAAAAAAAAAAAAAAAAAAAAAAAAAAAAAAAAAAAAAAAAAAAAAAAAAAAAAAAAAAAAAAAAAAGMwMgxmMwMgxmMwMgxmMwMgxmMwMgxmMwMgxmMwMgxmMwMgxmMwMgxmMwMgxmMwMgxmMwMgxmMwMgxmZAAACFjHKc64KcoKettxSz3Lq6Sa7TPm+Xj3cK/lmL/wBdV7LPwRNAh+b5ePdwr+WY83y8e7hX8smEfH4ryKuU8s3Fbl3y7ERMxWMyOfkEvHu4V/LHkEvHu4V/LPlW1MZjla7libozTzWmbUF6tH1cvVkXlG0sTfh675O2tWOUGlZLTrj2xzf1X2Lsya7Dz58+u3dEZZfK9z5BLx7uFfyzPm+Xj3cK/lnicFyntwM4uVkpwz6UZPPo+rPtPcYfaNWLeUJqT0xn0d+UZdTfdn3G/j+VXXjjhat4s183y8e7hX8seb5ePdwr+WSwdS6J5vl493Cv5Y83y8e7hX8slgCJ5vl493Cv5Y83y8e7hX8slZjMCL5vl493Cv5Y83y8e7hX8slOSXb17t5q7Yp6dS1d2e/gBH83y8e7hX8seb5ePdwr+WSxmBE83y8e7hX8seb5ePdwr+WSwBE83y8e7hX8seb5ePdwr+WSxmBE83y8e7hX8seb5ePdwr+WSszIFZdg7a96uta7sq/x0GKq+d/49yfc1X8ss2syJbTB5ptRa9eQGqwTf/Hu4V/LOUL5YTERqc5TVkHLpKOaaeX+GK7zRY3mXlnqXfkcHcr8XS081zU/zIC+AAEK/wDXVeyz8ETSFf8ArqvZZ+CJoFHyg5aYDktksXia6ZSWpQbcrHHqzUIpyyzT35HlMV9MmzsVurox9yXU68HlF/55J/cUv09cmqn5PtHN85XOuicf8Dozk1LLscZSW/8AjPL1bfaWUU0l2Lcjm19bZxEZbaenF3q7vpE2TiWlf5VhU3vd+Dlll7YORcbY+k7YU8JKqGNg0oZQjCmxyUo9WS0f+7z5Xt/as9pVcwq3Oy9xrrit8nZJ5JRXeXHLr6KFyU2bgsTXDXdhMvK3HN6ucaev+WEuju7Gn2Gehp0mtp24ypfSik4R7eWUcRvqpxM13xo3fez2vJH6UNlbEpjVdLEUWS6U53YSSi7H2Zx1bl1LPuPD4blRzkVoTyyWSj1ZeoreUe3vK6JwlDPNZJve9XZl6zn0Nunbiq/+atYzEv0lsra9G3K1bhrq7qpNrXXNSjmutbup+pkPbm0L65V0YWMHfdqnqsz5uFcMs5SS3720kVH0V7Dp2Bs2quqUpSm3Za5P/wDRJRUku5LSsvUXmEip4vESbzcYUVpd0cpS+9y+5HozO6IxPbCeXltrTxG2cFiJ4iTqnhL5RddT6DyUI6W+2Ocm9+fWXGAwEuTdtMI3XW0YnVXlbJS0WqLmnHduTUZLI25T4um3B4nm51ycNEp83JNp6475ZdvRfA54Pay5TYqDpTeHwTlN2NZKV0ouKSXqUpPf/sYYiLd88KcRKqp5BV46y9+UWrmr3HqTbTjCe/P+d8DjXyJ8tsrrttshPyaubSybUovRkn7EvtLWvEYunF3quEHh5YunXPP9ItUKc8o/u5ZZv1vuN+UF2Kw+LUsLCE5eSTzU3k8lPrj3vNrcV2UxnCMRjpU7U2XbycwumDlJwx1dlbeWqSjVn1LqWcZF1TRTjNo04hR6VmDdsZZv96Mer+Wx8Trtz9LHAKW9zxNKaa767M8+LKnktN14mqpvpYenGUPPryhdBrP+1onEVtj1wdThY8ubMXhqY2Yazm41t85k0m1JxSyzT7W+444nZ92PeEwl90llRZZbKuXSnKDhHLU1/F3FlyvWeCv9kPzxHKB2YPm8TVB2PDuSnBfWdE8tWXrWmL+w0tXmZ/S0xy15K1zohfCyU5yqxFkNU5ZtxSjk9/qa+3M02tddtK/yWix0qEFbZco5tan0a4+3KTb7kWezMVXj61dVlpu6eeWTb6ul61py+wjbLh+nxkn1u2uP9saa8vvlLiWxxFYlPrCnwm28RTh8a7parcLYqIuMeubjCKaXrlJP7TfZmx5cmbKHzkpLFN12qTzzvcXJST/tkvv7SdtfCQqnQorLynGVzn65V1yl/wBqPA35SWc2sO+3yqlr7NTf/KpFNuOZ9K4U1uyZ8oLMRiY2TjOicqsPk+ipVZpvLuck1/8AEScJBbQx1F6nNc7g1c4qXQeTUdOXd039qLPkzHRgsO/3qozf801qb4yZT8lt9uG6/wBgll/K7ll92Q2xx+eTD1pytw6teZ1B0tHCWCjJdRUPD+T4yr11z/Mi/KjGfttP9Kz80QLcAAQr/wBdV7LPwRNIV/66r2WfgiaB5zltsaO1sO9UVOMVJSi1mnXLr4ZI+YbL+ify2bVWPsw9MeyyqNuWf+GMpNevgfcJRU1k96e7L1HyflzhXs/FUUr9WoTtXtnNriowgjzvIpbTv8sde4Z2maTuh6bkh9GmC5L2c+pzxOKyaV98k3FPrVcY9GGff173vPW4vRzc+c0uvTLXrWcdGTzzT3NZZnj+Sa3I6fSZirqMNXGtforbFGySe9LrjH2Nrr9SXaa6Xkb9Kb46TvzG55Wv6JMFtuPP4LFW4JWym+ZSjdUkpNLKEmnHNJPLPtPOYv6Nr9k4lqXPYt1NOFkoKvD96n16U163uaL3Z63I9byX2X5bZrkuhU096659i+zr4HBHlW1bRpxXn7/0KfJa0bVvyM2LZsPCqFslKyyUrZaXnFOSS0p9uSit/fmdK7lhMfZCW5Ymiqcc31yqcoyS9eU4cC6KnlFydr5RVqE24yg84zj9ZP7etPdu9SPWmu2sRX00xiOHmsVhqMPhdrOqMIx51V9F7npjB5Lf+9KfEudn6NlYzmq1GNOMojZBRSUecq3NLLvhKP8AlOWG5C1VUWYeVk3XO2FycXpmpRio73v7U39pLxnJGnGV4etysisHlocZLVkstzbX8K6jKtLRzj+yrESj4bb+F2ffjFZfXFyvWSc8n0aa4v74te1Gs9v4evE1XWWxrjZg9WU3v/STi0t3bknwZJxfIrB42cpyqlrsbk2rprpN555Z5dZtiOR2Exagp1uXNVxqT52SeiHUnk0n19ZbGp+D6kPHbUr2rZgpVvVGONcM0003GqT1Jrs3ojYbBrB7bm11X4d2/a9MX98C0w/JGjCSplBzisNZZbGLlqTlYknm3vy6KLGezYTvje0+chCVSee7RJ5vd7UNlp5nvMSnbM9oHLCxQwV+bSziks31vNbkc3tvLG11qcZUX0tJxknFXKUst671GS9sSbtrYVW3oRhcpOMJa1plpeeTXX7GznRyaw1FHMKvOGWWbec/rOX1uvc28i1q3m2YTMTltsWuNMsTGG6EcQ2kupOUK5SS/ulLizlgb3VjcVXLqnCi+Ps06JffBcSds3Z1ey4KutZRTct7zbcnm22+tkXa+xPOMoWQslVdVmozjn9V73FpNZrd97JxMRAqtrbZjLELU483gMRhnKSb3O6FkHq7NzlH7ybtdrHYnC0p/Vdl8vVFQlFP/NM54XkbVRXiK5znZ5Yo65SfS1xzepPvzef2HTk/yVr2A5SUpWTmlHVLsguqK/39S7ikVvPcdq4lGwG1YYbZilqWdFLoa7roLRpy6+tcDngZ1bGxFELLK6+awEa3rmo9PXF5b317mdbOQ1FmId+qemU1c6s+g7U88/Zn2HfafI7DbXtlbYrNc1FPTa0so7lu9hG3U+3RiyywO0YbQdmjfGqahqTTjLOMZZpr+bL7CWQNjbFq2HB11atMpaulLN55Jf6Inm9c45XjPtkqMZ+20/0rPzRLcqMZ+20/0rPzRLJW4AAhX/rqvZZ+CJpA2hN4eULNMpKGvNRyz6S7m13Eb0lh4N/u18QFuVu2dj0bYSV1WvRm4yW6UW+5r8Dl6Sw8G/3a+IeksPBv92viItEWjEjhhsDVsr6lVzy/izN9oYhbUqnTOizRZHS929dzXrTyf2HT0lh4N/u18Q9JYeDf7tfEYRo4jFZxH6Vwpti8laYVQ52q3nEmpdNpNpvel3dR6nB4eGEgoQjpjHsK/wBJYeFf7tfEPSWHg3+7XxE6ehXT6gisQtwVHpLDwb/dr4h6Sw8G/wB2viN1luCo9JYeDf7tfEPSWHg3+7XxAW4Kj0lh4N/u18Q9JYeDf7tfEBbgqPSWHg3+7XxD0lh4N/u18QFuCo9JYeDf7tfEPSWHg3+7XxAW4Kj0lh4N/u18Q9JYeDf7tfEBbnO2Uo5aYp+2WX+jKz0lh4N/u18Q9JYeDf7tfEBPlbanuri1/Vy/6QrLPDj7z/wQPSWHg3+7XxD0lh4N/u18RGBaVuTXSST9TzXHJG5UeksPBv8Adr4h6Sw8G/3a+IkXBUYz9tp/pWfmiY9JYeDf7tfEcacV5yxVc4wsjGEJReuKW9tPdk33AXwMADLWZroXcuBsANdC7lwGhdy4GwA10LuXAaF3LgbADXQu5cBoXcuBsANdC7lwGhdy4GwA10LuXAaF3LgbADXQu5cBoXcuBsANdC7lwGhdy4GwA10LuXAaF3LgbADXQu5cBoXcuBsANdC7lwGhdy4GwA10LuXAaF3LgbADXQu5cBoXcuBsANdC7lwMqKXYjIAAAAAAAAAAAAAAAAAAAAAAAAAAAAAAAAAAAAAAAAAAAAAAAAAAAAAAAAAAAAAAAAAAAAAAAAAAAAAAAAAAAAAAAAAAAAAAAAAAAAAAAAAAAAAAAAAAAAAAAAAAAAAAAAAAAAAAAAAAAAAAAAAAAAAAAAAAAAAAAAAAAAAAAAAAAAAAAAAAAAAAAAAAAAAAAAAAAAAAAAAAAD//2Q=="/>
          <p:cNvSpPr>
            <a:spLocks noChangeAspect="1" noChangeArrowheads="1"/>
          </p:cNvSpPr>
          <p:nvPr/>
        </p:nvSpPr>
        <p:spPr bwMode="auto">
          <a:xfrm>
            <a:off x="63500" y="-1038225"/>
            <a:ext cx="2143125" cy="2143125"/>
          </a:xfrm>
          <a:prstGeom prst="rect">
            <a:avLst/>
          </a:prstGeom>
          <a:noFill/>
        </p:spPr>
        <p:txBody>
          <a:bodyPr vert="horz" wrap="square" lIns="91440" tIns="45720" rIns="91440" bIns="45720" numCol="1" anchor="t" anchorCtr="0" compatLnSpc="1">
            <a:prstTxWarp prst="textNoShape">
              <a:avLst/>
            </a:prstTxWarp>
          </a:bodyPr>
          <a:lstStyle/>
          <a:p>
            <a:endParaRPr lang="is-IS"/>
          </a:p>
        </p:txBody>
      </p:sp>
      <p:pic>
        <p:nvPicPr>
          <p:cNvPr id="7176" name="Picture 8" descr="http://rlv.zcache.com/green_is_cool_bumper_sticker-p128946388160527997z74sk_400.jpg"/>
          <p:cNvPicPr>
            <a:picLocks noChangeAspect="1" noChangeArrowheads="1"/>
          </p:cNvPicPr>
          <p:nvPr/>
        </p:nvPicPr>
        <p:blipFill>
          <a:blip r:embed="rId4" cstate="print"/>
          <a:srcRect l="3780" t="37799" r="11171" b="37631"/>
          <a:stretch>
            <a:fillRect/>
          </a:stretch>
        </p:blipFill>
        <p:spPr bwMode="auto">
          <a:xfrm>
            <a:off x="2987824" y="5373216"/>
            <a:ext cx="3240360" cy="936104"/>
          </a:xfrm>
          <a:prstGeom prst="rect">
            <a:avLst/>
          </a:prstGeom>
          <a:noFill/>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30" name="Picture 2" descr="http://t0.gstatic.com/images?q=tbn:ANd9GcQGw96UgprznP5eIJ9aJtFPl8Lymz0ITMPs8wW4FuAIQBBx0JFK"/>
          <p:cNvPicPr>
            <a:picLocks noChangeAspect="1" noChangeArrowheads="1"/>
          </p:cNvPicPr>
          <p:nvPr/>
        </p:nvPicPr>
        <p:blipFill>
          <a:blip r:embed="rId3" cstate="print"/>
          <a:srcRect/>
          <a:stretch>
            <a:fillRect/>
          </a:stretch>
        </p:blipFill>
        <p:spPr bwMode="auto">
          <a:xfrm>
            <a:off x="6627373" y="1"/>
            <a:ext cx="2553139" cy="1556792"/>
          </a:xfrm>
          <a:prstGeom prst="rect">
            <a:avLst/>
          </a:prstGeom>
          <a:noFill/>
        </p:spPr>
      </p:pic>
      <p:sp>
        <p:nvSpPr>
          <p:cNvPr id="4" name="Title 3"/>
          <p:cNvSpPr>
            <a:spLocks noGrp="1"/>
          </p:cNvSpPr>
          <p:nvPr>
            <p:ph type="title"/>
          </p:nvPr>
        </p:nvSpPr>
        <p:spPr>
          <a:xfrm>
            <a:off x="683568" y="1052736"/>
            <a:ext cx="7772400" cy="1143000"/>
          </a:xfrm>
        </p:spPr>
        <p:txBody>
          <a:bodyPr/>
          <a:lstStyle/>
          <a:p>
            <a:pPr algn="l"/>
            <a:r>
              <a:rPr lang="is-IS" dirty="0" smtClean="0"/>
              <a:t>Grænt hagkerfi = manneskjur sem velja</a:t>
            </a:r>
            <a:endParaRPr lang="is-IS" dirty="0"/>
          </a:p>
        </p:txBody>
      </p:sp>
      <p:sp>
        <p:nvSpPr>
          <p:cNvPr id="3" name="Content Placeholder 2"/>
          <p:cNvSpPr>
            <a:spLocks noGrp="1"/>
          </p:cNvSpPr>
          <p:nvPr>
            <p:ph idx="1"/>
          </p:nvPr>
        </p:nvSpPr>
        <p:spPr>
          <a:xfrm>
            <a:off x="683568" y="2060848"/>
            <a:ext cx="7772400" cy="4114800"/>
          </a:xfrm>
        </p:spPr>
        <p:txBody>
          <a:bodyPr/>
          <a:lstStyle/>
          <a:p>
            <a:r>
              <a:rPr lang="is-IS" sz="2800" dirty="0" smtClean="0"/>
              <a:t>Einstaklingurinn er grunneining hagkerfisins</a:t>
            </a:r>
          </a:p>
          <a:p>
            <a:pPr lvl="1"/>
            <a:r>
              <a:rPr lang="is-IS" sz="2400" dirty="0" smtClean="0"/>
              <a:t>Stefnur samdar af einstaklingur</a:t>
            </a:r>
          </a:p>
          <a:p>
            <a:pPr lvl="1"/>
            <a:r>
              <a:rPr lang="is-IS" sz="2400" dirty="0" smtClean="0"/>
              <a:t>Stefnum framfylgt af einstaklingum</a:t>
            </a:r>
          </a:p>
          <a:p>
            <a:pPr lvl="1"/>
            <a:r>
              <a:rPr lang="is-IS" sz="2400" dirty="0" smtClean="0"/>
              <a:t>Stefnum hafnað af einstaklingum</a:t>
            </a:r>
          </a:p>
          <a:p>
            <a:endParaRPr lang="is-IS" sz="2400" dirty="0" smtClean="0"/>
          </a:p>
          <a:p>
            <a:pPr algn="ctr">
              <a:buNone/>
            </a:pPr>
            <a:r>
              <a:rPr lang="is-IS" sz="2400" dirty="0" smtClean="0"/>
              <a:t>Stofnanir/fyrirtæki hafa ekki sjálfstæðan vilja, aðeins fólk</a:t>
            </a:r>
          </a:p>
          <a:p>
            <a:pPr algn="ctr">
              <a:buNone/>
            </a:pPr>
            <a:endParaRPr lang="is-IS" sz="2400" dirty="0" smtClean="0"/>
          </a:p>
          <a:p>
            <a:pPr algn="ctr">
              <a:buNone/>
            </a:pPr>
            <a:r>
              <a:rPr lang="is-IS" sz="2400" dirty="0" smtClean="0"/>
              <a:t>Fólk þarf að treysta á og velja Svaninn</a:t>
            </a:r>
          </a:p>
          <a:p>
            <a:pPr lvl="1"/>
            <a:endParaRPr lang="is-IS" sz="2600" dirty="0" smtClean="0"/>
          </a:p>
        </p:txBody>
      </p:sp>
      <p:pic>
        <p:nvPicPr>
          <p:cNvPr id="22" name="Picture 21" descr="línur og merki umsjónaraðili svansins stort.png"/>
          <p:cNvPicPr>
            <a:picLocks noChangeAspect="1"/>
          </p:cNvPicPr>
          <p:nvPr/>
        </p:nvPicPr>
        <p:blipFill>
          <a:blip r:embed="rId4" cstate="print"/>
          <a:stretch>
            <a:fillRect/>
          </a:stretch>
        </p:blipFill>
        <p:spPr>
          <a:xfrm>
            <a:off x="2647571" y="6143645"/>
            <a:ext cx="6496461" cy="928693"/>
          </a:xfrm>
          <a:prstGeom prst="rect">
            <a:avLst/>
          </a:prstGeom>
        </p:spPr>
      </p:pic>
      <p:sp>
        <p:nvSpPr>
          <p:cNvPr id="22532" name="AutoShape 4" descr="data:image/jpeg;base64,/9j/4AAQSkZJRgABAQAAAQABAAD/2wCEAAkGBhMPEBAUEBQVFRQVFBUUFhIVFRYQFxUTFxAXFhYVFRQXGyYeFxkjHxgWIC8gIycpLCwuFh4xNTAqNSYrLCkBCQoKDgwOGg8PGiwdHyQtLSwsLCopLCwuLCwpLC0sLDQsLSw1NDQuLCwpKjQpLCwqKSkpLCwsLCwsLCwpLCksLP/AABEIALgA8AMBIgACEQEDEQH/xAAcAAEAAgIDAQAAAAAAAAAAAAAABgcFCAEDBAL/xABCEAABAwIDBAgDBQUHBQEAAAABAAIDBBEFEiEGBzFREyJBYXGBkaEUMsFSYnKxshUjM4KSCEJDU6LC4SVUdIPxJP/EABsBAQACAwEBAAAAAAAAAAAAAAABAwIFBgQH/8QAMREBAAIBAgQCCQIHAAAAAAAAAAECAwQREiExQQVRBhNhcYGRscHRIvAUIzJSYqHh/9oADAMBAAIRAxEAPwC8UREBERAREQEREBERAREQEREBERAREQEREBERAREQEREBERAREQEREBERAREQEREBERAREQEREBERAREQEREBERARfEkoaLuIA5k2HqV9AoOUREBERAREQEREBERAXF1yqK367d1lPVMpKeR0MfRNkc6M5HvLi7QvGoaLWsO9Bel1yqN3C7dVM9RLSVEj5W9GZY3SOL3MLXNBbmOpaQeHZZXkEBERB1zyhjS5xsALk9ywsO1bHPALCATYOuPUjsXtx9hNPIGi+gNu4EE+yhMbSSABckiw5lRLmvF/Ec+mzUpi6bb9OvPp+/NY11yvhnevtS6UREQEXVUVDY2uc8gNaCS46AAcSVGabeTRyStjDnjMbB7m5WXOg1vpfmQo3V3y0pMRadt0rRcArlSsERdFdWMhjfJIcrGNL3O5NAuSgrPe/VyVM1Hh9OMz5HdI5twLnVsYJPACz3HwClW7/ZyooKYsqZjI4kFrAS9sTQLZWOcLn8uSg2w2IjEcfqKk/K2OQx30swFsbNOzqknzVwrGOfN58URaZyOURFk9AiIgIiICIiAiIgKpN/Owr6uFtbDq+njcJGdrob5swPNt3G3InkrPxfFGUsEs8ptHExz3HuaL2HeeHmtYNq97lfiAljdJ0cDyR0MbQ3qX0a5/zO0tfXVBI/7O8tOytqOkkAnfGGQsI+cFxdIQftDK3TtueS2IC0ipat8T2PjcWvYQ5rmmxDgbgg81dW5/ezUT1XwuITZxKLQyODQRKD8hIAvmF7X7QOaC818l1lyFj8ev8PLbl7X1RVmyerx2v12iZ+Tx4ntHG0FrOu4gjT5Rcc+3yUbw+pEUjHkXDTe3lZedcrHd871XiObU5a5bbRw9I8u6d0WLRzfI7X7J0PovYCq5a6xBGhGt+SsGkkzMYebQfUBTDrvCfE7ayJreNpjbp3dyIilu0J3p4g6OkbG2/wC9eA4jhlaL2v36KplM94+0UdTIyOIhwic7rNva5ADgb8dRxGihiqtzlyniGSL55mJ3iFy7AbR/F04a/wDixWY77wA6rvTipUqf3YVGWtILgAY3HXttbS/Zx9lb4WdZ3hvtDmnLhiZ69HKiW9Ov6HC6nWxeGxDWxOd4Btz0upaq933Qk4fGQNG1DCe4Fj2jw1IUz0enLO1JV5u02jiw+eplmvYU7rAcXOEjCGjvPBTTZbfC6qq2QzwsjZK7KxzXOJa4/KH30N+FxZVFAW5ZAXOaSBlAF2u61y1+txzFuWqyWyGHyT11MyAs6QSNkb0hs3qHOb246A6KuJ2azFltXasNnAi4C5VrbiIiAiIgIiICIuCgo3fztm6WRmGU13G7XTBupdIT+7hAHK4cRzLeSpnEsOkppZIpm5ZI3Fr28bOHEaK1dt6P9j7SQ1krM1PLK2cOOoFxllt95hOYDwUD3h43FXYnVzwX6OR4LSRlJswNzW7L2v5oI4pPUbE1VPQU2IgHopCTmbcOiLZLMc7kHEaEd3co00K+94u31LQ4a3Dabo55DA2B1i18cTQwAuda4L+0AcDr2ahJ90O8H9q0pZMR8TDYSdnSMPyygd/A9/iFNsShzxSN5tPrZUv/AGedkZWOlrpAWxvYYYhwz9cF7rfZGUAHnfkrwcjC9IvWaz0nkrhF3VotLJ+N36iulYPlVq8Npr5CneDE9BFfjlH/AAopguGCoe4ONgBfTidbeSm0bMoAHACw8FlDrPR7TXrxZ56TG0fN9LrmZmBHC4Iv4hdi+JZQ0EuNgBcnkALkqXVy11kjyuc08QS0+Rt9F8rsqH5nvcOBc4jwLiV1qhw9uqS7vaIy10fy2a1zyHNDwQLCwB4HUa9lldIVN7s6gMxBgJtnje0d5sCB7K5AradHSeFbep+LlR/b3CjVYdVRttmLMzb82OD/AKFSBfEjA4EHgRY+B0KybS0bxs1NBXbT1Lo3NfG5zHNNw5pLXA9xGq7cTo+gnmi/y5Hs/peR9F5VS0E8pTrZje1VUhAqCaiLtDj+8b3tk7fB1/FXrSVIlYx7fle1rh4OAI/NaoLYrdhinxGGUxvd0YMLvFhsP9OX1WdZbHSZbWmaylaIize8REQEREBERBHtusAp62inbVtuxjHShw0cxzGl2Zruw9ngStP3HitxttgThuIW1Pwk9gOfQuWnBQArx2H3EwyfDVNTL0sL4YphAG9GS97A4tkdc9QX7NT3Kjltxuwlz4PhxP8AkNH9JLfogktPTtja1rAGtaA1rWiwAHAADgF2Fcrpq5ckb3cmk+gRFrRWJmeyB1rryyEcC936iulCb8fFFg+U3txWm3mzOyjgJiDe5aQOXEE3UuCg2By5aiLvNvUWU5Cyh2/o/k4tNNfKZ/LlYPbSXJQVZH+WR/VZv1WcUY3jOth09u0sHrIEno3WedsVp9k/RS6Luq4w17g3gDYE6HQcSOwrpVLi5jadntwWoMdTTuH92WM/6xf2utgQtfaNjeje4mzmPjLdL3BcQ4E9ltCtgWG4VlHQeE8q2j3ff8PpeHG8UbSU80z/AJY2Oee+w0HmbDzXuUE3x4p0OGlgOs0jY/5R13fpt5rKW3vbhrMqKqql0r3vfq57nPcfvONz+a6kRVNFLKUeEF9HVTkG0ToGh3AXe9wcAe3QBWDuKxMh9XAeBayUdxByO9Rl9Fgdl6gzYRi1OTpG2OoYO0HP1/Lqj1Tc7UFuKxtHB8UrT4BuYe7VMdXrxfpvSY7r+RcBcq1tRERAREQEREHxNEHNLTqCCCO4ixWlWK0fQzzRn/Dkez+l5b9FuwtSN6WFOpsWrWuaWh8rpW/eZIcwcO65PogigW4G72kMWFYew8RTxE9vzMDvqtPwt1MCg6Olpm8csMTbnujaEHuXmxI2hlv9h36SvSsdj0lqeW/aLeZKKNTbgw3t5RP0QiyzWOYWIooSBr8rjzJF7nzuvJgdN0k8YPAdY+Wv52Uj2kizU7u4tPvb6rFxWh0UZNHmyzHbl8Oc/hF8K/jw/jCnoUGwNt6iLxv6NKnICmG39HI/kXn/AC+0OVhNsMIfV0kkUfzEtI78rwSPFZtFLo71i9ZrPdr3idA+nmkik+ZjiDre/bfzFiviooXxtic9tmytzMPG7QbX7tVJ96FHkrs1tJI2O8xdp/ILzbU2+Ewr/wAd36wqZhyeTBFbZI/t/Lz7N4FNUx1AijLg5oYHXAaJA9rxmJ7LA+oV10t8jMwscrbjkcouFGt21F0eHxntkc+T1dYezQpUFZWOTf6DBGPHE95j9/Vyq23yYBU1UcL4WtMUDZXyXcGkaN1seNgCrJUE3xYv0GHGMGzp3tjA+4Os/wArC3mpno9WaImk7qGRALrL7Q7NS0BgbNo6WES5e1l3EZHd4tr4qppeGZjd3bJYrHTvqhMSGS0k8JtqS5zQWC3O4CkO5XDjJiDpOyGFxP4n9UD9XosFsBhUVXiEEM7c0bxICLkaiNxBuOFrK+9nNk6bDmObTMy5jdziS9zrcLuPK5WVY3e3T45ttbtDLhcoisbIREQEREBERAK14/tHUJbXUsvZJT5L/ejldf2e1bDqs9/ez/xOGdM0XfTPEn/rd1H/AO0/yoKD2KZA7EKRtU0PhdMxkjTcAhxy62N7AkFbjRsDQANAAAByAFrLSWkYTIwN+YuaB45hZbtt4IOSsDtbPaNjftOv6D/4s8ortdJ14hyaT6m30SWp8YycGjvt32j5y7NkYP4rvBv1P0WbxCHNFID2sd+SxeyP8OT8f+0LNVAuxw5tI9kjow8Mxx/AVr5xP+90HwebJPEfvAeun1U8BVfUP8SP8bf1BWCFEPD6OWn1V6+37f8AHKIil06st7zm5qX7eWS/4Ltt7grG7dUzY6fDMpv/APnIt3WY6/qSvVvaiPxMDuwxEebZDf8AUFhdprmDDC7/ALa3pK63tZVW6y5zVW/Xmjby+y3NmmtFHS5Pl6GO39Av73WTWE2LYW4fSA8eib6HUeyzasjo3+LnSvuhwVSW+3FhJVwQtN+hjJcOT5CCB45QPVW7j2MsoqeWeU9WNt7dpPBrR3k2HmtZ8YxR9VPLNLbPI4vNuA5AdwAA8ljaXn1d9q8Pmk+6nZ74uva9wvHBaV1+Bff92311/lUr364d1KOYDg58Tj+Joe33a71Um3WYD8Jh8RcLSTfvn87OHUHk23qV074aUvwuQgX6OSN/gA+xPum3JEYtsEx8VZbpGj9rU9/sykePRFbCLW7d3X9BidI42sX5Dc2AD2lt7nxC2QBSnROjn9HxcoiLN7BERAREQEREBePF6Rk1PNHJ8j43sd+FzCD7L2KIb18blo8KqXwNJe4CK4BOQSdVz9OQv5kINZdkacPxChaToamEX7ulatyVqFszAWV2GM6NzZfiYnOLrgua6ZmSzTwAAJ78y29QFDdp5g6cgf3WgfmfqpiVB8daRUSX7SCPC2n5KJc96Q2mNNER3tH0lntlIrQk/aeSPAWH0WaIXmwyn6OGNvJo9eJXqUttosXqdPSk9ohXUgyvdza4+zv+FYFNKHta4cCAfUKBVjrySHh13fqUn2Zr2uibHfrNvpzF9Lc1EOX8CzRj1F8Uzynp74n8SzaLgFcqXZoNvWoM9LHKOMcmv4Xix9w1R/a6h/6bhTgNcmT+tgI9wppvCnDMOnuL5srB4l4sfJQzaLEr4Rhtj1g64twvE1wF+8ae6rt3abV1rF8m/esfVZ9BB0cUbPssa30aAvSvNQTmSKN54uY1x8S0Fd0koaCXEAAXJJsAOZKsbiu23JUm+7aE3hpGHS3TSgduto2n0cfRQHZDATXVsEH91zrv7o26v9tPNfe2mOCurqidvyOdlZ2fu2jK0+dr+atDc1soYIHVUotJOAGX4iAG4P8AMdfABV9ZayI9dm9ix42gAACwGgHIdixe1lH01DVx/ahkA8chI/JZYL4kZcEHgdPVWNnMbxs1Rp35XMPJzT6OBW10TrgHmLrVSrh6KWRpF8j3Nt+F5FvZbQYJiDKmnhlj+SSNrh3At4HvHDyWFXh0fLih7kRFm94iIgIiICIiAuHDRcogrGh3RP8A2y7EaioEg6Z0zIw1wdf/AA2ucTwaLcOQVnJZEArB4ls700ucPte2YEX4cis4uLI8+o02PU14Msbx1GhcoiPQxldgMczszswNraG1/ZeCLZcsla5smgIPDreFxopEuLI8GTw3TZLcdqc999+nP4AXKIj3sJtZgJrqYxNfkOZrrkZgcp4EKOYbuxBY1tXK52QkMEbsrQwm5GouDcngp9ZFG0S899NjyW47Rv2dNJTCJjGN+VrQ0XN9ALDVeLaPDX1VNNDG8RmRpYXluezTo7q3GpFx5rJopX7Rtsqih3GBkkbpanOwOBdGIy3O0HVt8xtdWpHGGgACwAsANAAOAA7F92RREbMKY60/pgXBXKKVittpNzbKqofNFO6MyOc97XN6QZib9SxFhx5qWbG4DJQUzYJJGyhhORwZ0ZDSb2Iub6k6rO2RRtCuuKtZ4oERFKwREQEREBERAREQEREBERAREQEREBERAREQEREBERAREQEREBERAREQEREBERAREQEREBERAREQEREBERAREQEREBERAREQEREBERAREQf/2Q=="/>
          <p:cNvSpPr>
            <a:spLocks noChangeAspect="1" noChangeArrowheads="1"/>
          </p:cNvSpPr>
          <p:nvPr/>
        </p:nvSpPr>
        <p:spPr bwMode="auto">
          <a:xfrm>
            <a:off x="63500" y="-847725"/>
            <a:ext cx="2286000" cy="1752600"/>
          </a:xfrm>
          <a:prstGeom prst="rect">
            <a:avLst/>
          </a:prstGeom>
          <a:noFill/>
        </p:spPr>
        <p:txBody>
          <a:bodyPr vert="horz" wrap="square" lIns="91440" tIns="45720" rIns="91440" bIns="45720" numCol="1" anchor="t" anchorCtr="0" compatLnSpc="1">
            <a:prstTxWarp prst="textNoShape">
              <a:avLst/>
            </a:prstTxWarp>
          </a:bodyPr>
          <a:lstStyle/>
          <a:p>
            <a:endParaRPr lang="is-IS"/>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s-IS" dirty="0" smtClean="0"/>
              <a:t>Fræðsla fyrir nýbakaða foreldra</a:t>
            </a:r>
            <a:endParaRPr lang="is-IS" dirty="0"/>
          </a:p>
        </p:txBody>
      </p:sp>
      <p:sp>
        <p:nvSpPr>
          <p:cNvPr id="3" name="Content Placeholder 2"/>
          <p:cNvSpPr>
            <a:spLocks noGrp="1"/>
          </p:cNvSpPr>
          <p:nvPr>
            <p:ph idx="1"/>
          </p:nvPr>
        </p:nvSpPr>
        <p:spPr>
          <a:xfrm>
            <a:off x="685800" y="1981200"/>
            <a:ext cx="7772400" cy="4544144"/>
          </a:xfrm>
        </p:spPr>
        <p:txBody>
          <a:bodyPr/>
          <a:lstStyle/>
          <a:p>
            <a:r>
              <a:rPr lang="is-IS" sz="2800" dirty="0" smtClean="0"/>
              <a:t>Ágætis byrjun</a:t>
            </a:r>
          </a:p>
          <a:p>
            <a:pPr lvl="1"/>
            <a:r>
              <a:rPr lang="is-IS" sz="2400" dirty="0" smtClean="0"/>
              <a:t>Kynning á Svaninum fyrir nýbakaða foreldra</a:t>
            </a:r>
          </a:p>
          <a:p>
            <a:pPr lvl="1"/>
            <a:r>
              <a:rPr lang="is-IS" sz="2400" dirty="0" smtClean="0"/>
              <a:t>Samstarf við heilbrigðisstofnanir</a:t>
            </a:r>
          </a:p>
          <a:p>
            <a:pPr lvl="1"/>
            <a:r>
              <a:rPr lang="is-IS" sz="2400" dirty="0" smtClean="0"/>
              <a:t>Eitt ár á öllu landinu</a:t>
            </a:r>
          </a:p>
          <a:p>
            <a:pPr lvl="1"/>
            <a:r>
              <a:rPr lang="is-IS" sz="2400" dirty="0" smtClean="0"/>
              <a:t>Norskri fyrirmynd - síðan 2005</a:t>
            </a:r>
          </a:p>
          <a:p>
            <a:pPr lvl="1">
              <a:buNone/>
            </a:pPr>
            <a:endParaRPr lang="is-IS" dirty="0" smtClean="0"/>
          </a:p>
          <a:p>
            <a:pPr lvl="1"/>
            <a:endParaRPr lang="is-IS" dirty="0" smtClean="0"/>
          </a:p>
          <a:p>
            <a:pPr lvl="1"/>
            <a:endParaRPr lang="is-IS" dirty="0" smtClean="0"/>
          </a:p>
          <a:p>
            <a:pPr lvl="1"/>
            <a:endParaRPr lang="is-IS" dirty="0" smtClean="0"/>
          </a:p>
          <a:p>
            <a:pPr lvl="1"/>
            <a:endParaRPr lang="is-IS" dirty="0" smtClean="0"/>
          </a:p>
          <a:p>
            <a:pPr lvl="1"/>
            <a:endParaRPr lang="is-IS" dirty="0" smtClean="0"/>
          </a:p>
          <a:p>
            <a:pPr algn="ctr">
              <a:buNone/>
            </a:pPr>
            <a:endParaRPr lang="is-IS" sz="2800" dirty="0"/>
          </a:p>
        </p:txBody>
      </p:sp>
      <p:pic>
        <p:nvPicPr>
          <p:cNvPr id="4" name="Picture 3" descr="línur og merki umsjónaraðili svansins stort.png"/>
          <p:cNvPicPr>
            <a:picLocks noChangeAspect="1"/>
          </p:cNvPicPr>
          <p:nvPr/>
        </p:nvPicPr>
        <p:blipFill>
          <a:blip r:embed="rId2" cstate="print"/>
          <a:stretch>
            <a:fillRect/>
          </a:stretch>
        </p:blipFill>
        <p:spPr>
          <a:xfrm>
            <a:off x="2647571" y="6143645"/>
            <a:ext cx="6496461" cy="928693"/>
          </a:xfrm>
          <a:prstGeom prst="rect">
            <a:avLst/>
          </a:prstGeom>
        </p:spPr>
      </p:pic>
      <p:pic>
        <p:nvPicPr>
          <p:cNvPr id="5" name="Content Placeholder 3" descr="forsíða bæklings.jpg"/>
          <p:cNvPicPr>
            <a:picLocks noChangeAspect="1"/>
          </p:cNvPicPr>
          <p:nvPr/>
        </p:nvPicPr>
        <p:blipFill>
          <a:blip r:embed="rId3" cstate="print"/>
          <a:stretch>
            <a:fillRect/>
          </a:stretch>
        </p:blipFill>
        <p:spPr bwMode="auto">
          <a:xfrm>
            <a:off x="6228184" y="3212976"/>
            <a:ext cx="2522984" cy="2522984"/>
          </a:xfrm>
          <a:prstGeom prst="rect">
            <a:avLst/>
          </a:prstGeom>
          <a:noFill/>
          <a:ln w="9525">
            <a:noFill/>
            <a:miter lim="800000"/>
            <a:headEnd/>
            <a:tailEnd/>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s-IS" dirty="0" smtClean="0"/>
              <a:t>Fyrsti pokinn afhentur</a:t>
            </a:r>
            <a:endParaRPr lang="is-IS" dirty="0"/>
          </a:p>
        </p:txBody>
      </p:sp>
      <p:sp>
        <p:nvSpPr>
          <p:cNvPr id="3" name="Content Placeholder 2"/>
          <p:cNvSpPr>
            <a:spLocks noGrp="1"/>
          </p:cNvSpPr>
          <p:nvPr>
            <p:ph idx="1"/>
          </p:nvPr>
        </p:nvSpPr>
        <p:spPr>
          <a:xfrm>
            <a:off x="685800" y="1981200"/>
            <a:ext cx="7772400" cy="4544144"/>
          </a:xfrm>
        </p:spPr>
        <p:txBody>
          <a:bodyPr/>
          <a:lstStyle/>
          <a:p>
            <a:pPr lvl="1">
              <a:buNone/>
            </a:pPr>
            <a:endParaRPr lang="is-IS" dirty="0" smtClean="0"/>
          </a:p>
          <a:p>
            <a:pPr lvl="1"/>
            <a:endParaRPr lang="is-IS" dirty="0" smtClean="0"/>
          </a:p>
          <a:p>
            <a:pPr lvl="1"/>
            <a:endParaRPr lang="is-IS" dirty="0" smtClean="0"/>
          </a:p>
          <a:p>
            <a:pPr lvl="1"/>
            <a:endParaRPr lang="is-IS" dirty="0" smtClean="0"/>
          </a:p>
          <a:p>
            <a:pPr lvl="1"/>
            <a:endParaRPr lang="is-IS" dirty="0" smtClean="0"/>
          </a:p>
          <a:p>
            <a:pPr lvl="1"/>
            <a:endParaRPr lang="is-IS" dirty="0" smtClean="0"/>
          </a:p>
          <a:p>
            <a:pPr algn="ctr">
              <a:buNone/>
            </a:pPr>
            <a:endParaRPr lang="is-IS" sz="2800" dirty="0"/>
          </a:p>
        </p:txBody>
      </p:sp>
      <p:pic>
        <p:nvPicPr>
          <p:cNvPr id="4" name="Picture 3" descr="línur og merki umsjónaraðili svansins stort.png"/>
          <p:cNvPicPr>
            <a:picLocks noChangeAspect="1"/>
          </p:cNvPicPr>
          <p:nvPr/>
        </p:nvPicPr>
        <p:blipFill>
          <a:blip r:embed="rId2" cstate="print"/>
          <a:stretch>
            <a:fillRect/>
          </a:stretch>
        </p:blipFill>
        <p:spPr>
          <a:xfrm>
            <a:off x="2647571" y="6143645"/>
            <a:ext cx="6496461" cy="928693"/>
          </a:xfrm>
          <a:prstGeom prst="rect">
            <a:avLst/>
          </a:prstGeom>
        </p:spPr>
      </p:pic>
      <p:pic>
        <p:nvPicPr>
          <p:cNvPr id="6" name="Picture 5" descr="afhending mynd á vef.jpg"/>
          <p:cNvPicPr>
            <a:picLocks noChangeAspect="1"/>
          </p:cNvPicPr>
          <p:nvPr/>
        </p:nvPicPr>
        <p:blipFill>
          <a:blip r:embed="rId3" cstate="print"/>
          <a:stretch>
            <a:fillRect/>
          </a:stretch>
        </p:blipFill>
        <p:spPr>
          <a:xfrm>
            <a:off x="2123728" y="2204864"/>
            <a:ext cx="4843123" cy="3645826"/>
          </a:xfrm>
          <a:prstGeom prst="rect">
            <a:avLst/>
          </a:prstGeom>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s-IS" dirty="0" smtClean="0"/>
              <a:t>Af hverju fræðsla til foreldra?</a:t>
            </a:r>
            <a:br>
              <a:rPr lang="is-IS" dirty="0" smtClean="0"/>
            </a:br>
            <a:r>
              <a:rPr lang="is-IS" sz="2400" dirty="0" smtClean="0">
                <a:solidFill>
                  <a:srgbClr val="0083CA"/>
                </a:solidFill>
              </a:rPr>
              <a:t>Neysla hefur áhrif á umhverfið</a:t>
            </a:r>
            <a:endParaRPr lang="is-IS" dirty="0"/>
          </a:p>
        </p:txBody>
      </p:sp>
      <p:sp>
        <p:nvSpPr>
          <p:cNvPr id="3" name="Content Placeholder 2"/>
          <p:cNvSpPr>
            <a:spLocks noGrp="1"/>
          </p:cNvSpPr>
          <p:nvPr>
            <p:ph idx="1"/>
          </p:nvPr>
        </p:nvSpPr>
        <p:spPr>
          <a:xfrm>
            <a:off x="685800" y="1628800"/>
            <a:ext cx="7772400" cy="4467200"/>
          </a:xfrm>
        </p:spPr>
        <p:txBody>
          <a:bodyPr/>
          <a:lstStyle/>
          <a:p>
            <a:pPr lvl="0" eaLnBrk="1" hangingPunct="1">
              <a:buNone/>
              <a:defRPr/>
            </a:pPr>
            <a:endParaRPr lang="is-IS" sz="2800" dirty="0" smtClean="0"/>
          </a:p>
          <a:p>
            <a:pPr lvl="0" eaLnBrk="1" hangingPunct="1">
              <a:buNone/>
              <a:defRPr/>
            </a:pPr>
            <a:r>
              <a:rPr lang="is-IS" sz="2800" dirty="0" smtClean="0"/>
              <a:t>Efni í vörum:</a:t>
            </a:r>
          </a:p>
          <a:p>
            <a:pPr lvl="0" eaLnBrk="1" hangingPunct="1">
              <a:buNone/>
              <a:defRPr/>
            </a:pPr>
            <a:r>
              <a:rPr lang="is-IS" sz="2800" dirty="0" smtClean="0"/>
              <a:t>Í lofti, vatni, jarðvegi – </a:t>
            </a:r>
          </a:p>
          <a:p>
            <a:pPr lvl="0" eaLnBrk="1" hangingPunct="1">
              <a:buNone/>
              <a:defRPr/>
            </a:pPr>
            <a:r>
              <a:rPr lang="is-IS" sz="2800" dirty="0" smtClean="0"/>
              <a:t>sest í vöðva, blóð, fitu,  brjóstamjólk</a:t>
            </a:r>
            <a:endParaRPr lang="is-IS" dirty="0" smtClean="0"/>
          </a:p>
          <a:p>
            <a:pPr lvl="0" eaLnBrk="1" hangingPunct="1">
              <a:buNone/>
              <a:defRPr/>
            </a:pPr>
            <a:endParaRPr lang="is-IS" dirty="0" smtClean="0"/>
          </a:p>
          <a:p>
            <a:pPr marL="400050">
              <a:buNone/>
            </a:pPr>
            <a:r>
              <a:rPr lang="is-IS" dirty="0" smtClean="0"/>
              <a:t>Kokteiláhrif</a:t>
            </a:r>
          </a:p>
          <a:p>
            <a:pPr marL="400050">
              <a:buFont typeface="Wingdings" pitchFamily="2" charset="2"/>
              <a:buChar char="ü"/>
            </a:pPr>
            <a:r>
              <a:rPr lang="is-IS" sz="1600" dirty="0" smtClean="0"/>
              <a:t>Hormónaraskandi</a:t>
            </a:r>
          </a:p>
          <a:p>
            <a:pPr marL="400050">
              <a:buFont typeface="Wingdings" pitchFamily="2" charset="2"/>
              <a:buChar char="ü"/>
            </a:pPr>
            <a:r>
              <a:rPr lang="is-IS" sz="1600" dirty="0" smtClean="0"/>
              <a:t>Safnast fyrir í lífverum</a:t>
            </a:r>
          </a:p>
          <a:p>
            <a:pPr marL="400050">
              <a:buFont typeface="Wingdings" pitchFamily="2" charset="2"/>
              <a:buChar char="ü"/>
            </a:pPr>
            <a:r>
              <a:rPr lang="is-IS" sz="1600" dirty="0" smtClean="0"/>
              <a:t>Krabbameinsvaldandi</a:t>
            </a:r>
          </a:p>
          <a:p>
            <a:pPr marL="400050">
              <a:buFont typeface="Wingdings" pitchFamily="2" charset="2"/>
              <a:buChar char="ü"/>
            </a:pPr>
            <a:r>
              <a:rPr lang="is-IS" sz="1600" dirty="0" smtClean="0"/>
              <a:t>Ofnæmisvaldandi</a:t>
            </a:r>
          </a:p>
          <a:p>
            <a:pPr lvl="0" algn="ctr" eaLnBrk="1" hangingPunct="1">
              <a:buNone/>
              <a:defRPr/>
            </a:pPr>
            <a:endParaRPr lang="is-IS" i="1" dirty="0" smtClean="0"/>
          </a:p>
          <a:p>
            <a:pPr lvl="0" algn="ctr" eaLnBrk="1" hangingPunct="1">
              <a:buNone/>
              <a:defRPr/>
            </a:pPr>
            <a:r>
              <a:rPr lang="is-IS" sz="2800" dirty="0" smtClean="0"/>
              <a:t>Vöruval er lýðheilsuval</a:t>
            </a:r>
          </a:p>
          <a:p>
            <a:pPr lvl="0" eaLnBrk="1" hangingPunct="1">
              <a:buNone/>
              <a:defRPr/>
            </a:pPr>
            <a:r>
              <a:rPr lang="is-IS" i="1" dirty="0" err="1" smtClean="0"/>
              <a:t>www.grænn.is</a:t>
            </a:r>
            <a:endParaRPr lang="is-IS" i="1" dirty="0" smtClean="0"/>
          </a:p>
          <a:p>
            <a:endParaRPr lang="is-IS" dirty="0"/>
          </a:p>
        </p:txBody>
      </p:sp>
      <p:pic>
        <p:nvPicPr>
          <p:cNvPr id="4" name="Picture 3" descr="línur og merki umsjónaraðili svansins stort.png"/>
          <p:cNvPicPr>
            <a:picLocks noChangeAspect="1"/>
          </p:cNvPicPr>
          <p:nvPr/>
        </p:nvPicPr>
        <p:blipFill>
          <a:blip r:embed="rId2" cstate="print"/>
          <a:stretch>
            <a:fillRect/>
          </a:stretch>
        </p:blipFill>
        <p:spPr>
          <a:xfrm>
            <a:off x="2647571" y="6143645"/>
            <a:ext cx="6496461" cy="928693"/>
          </a:xfrm>
          <a:prstGeom prst="rect">
            <a:avLst/>
          </a:prstGeom>
        </p:spPr>
      </p:pic>
      <p:pic>
        <p:nvPicPr>
          <p:cNvPr id="5" name="Picture 14" descr="C:\Documents and Settings\elva\Local Settings\Temporary Internet Files\Content.IE5\G16JG5I3\MP900386201[1].jpg"/>
          <p:cNvPicPr>
            <a:picLocks noChangeAspect="1" noChangeArrowheads="1"/>
          </p:cNvPicPr>
          <p:nvPr/>
        </p:nvPicPr>
        <p:blipFill>
          <a:blip r:embed="rId3" cstate="print"/>
          <a:srcRect/>
          <a:stretch>
            <a:fillRect/>
          </a:stretch>
        </p:blipFill>
        <p:spPr bwMode="auto">
          <a:xfrm>
            <a:off x="6804248" y="2204864"/>
            <a:ext cx="1948555" cy="2937520"/>
          </a:xfrm>
          <a:prstGeom prst="rect">
            <a:avLst/>
          </a:prstGeom>
          <a:noFill/>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s-IS" dirty="0" smtClean="0"/>
              <a:t>Hvað er í pokanum</a:t>
            </a:r>
            <a:endParaRPr lang="is-IS" dirty="0"/>
          </a:p>
        </p:txBody>
      </p:sp>
      <p:sp>
        <p:nvSpPr>
          <p:cNvPr id="3" name="Content Placeholder 2"/>
          <p:cNvSpPr>
            <a:spLocks noGrp="1"/>
          </p:cNvSpPr>
          <p:nvPr>
            <p:ph idx="1"/>
          </p:nvPr>
        </p:nvSpPr>
        <p:spPr/>
        <p:txBody>
          <a:bodyPr/>
          <a:lstStyle/>
          <a:p>
            <a:r>
              <a:rPr lang="is-IS" sz="2800" dirty="0" smtClean="0"/>
              <a:t>Vöruprufur </a:t>
            </a:r>
          </a:p>
          <a:p>
            <a:pPr lvl="1"/>
            <a:r>
              <a:rPr lang="is-IS" sz="2400" dirty="0" smtClean="0"/>
              <a:t>Hvernig voru þær valdar?</a:t>
            </a:r>
          </a:p>
          <a:p>
            <a:pPr lvl="1">
              <a:buNone/>
            </a:pPr>
            <a:endParaRPr lang="is-IS" sz="2400" dirty="0" smtClean="0"/>
          </a:p>
          <a:p>
            <a:r>
              <a:rPr lang="is-IS" sz="2800" dirty="0" smtClean="0"/>
              <a:t>Bæklingur</a:t>
            </a:r>
          </a:p>
          <a:p>
            <a:pPr lvl="1"/>
            <a:r>
              <a:rPr lang="is-IS" sz="2400" dirty="0" smtClean="0"/>
              <a:t>Hvað er í honum?</a:t>
            </a:r>
          </a:p>
          <a:p>
            <a:pPr>
              <a:buNone/>
            </a:pPr>
            <a:endParaRPr lang="is-IS" dirty="0"/>
          </a:p>
        </p:txBody>
      </p:sp>
      <p:pic>
        <p:nvPicPr>
          <p:cNvPr id="4" name="Picture 3" descr="línur og merki umsjónaraðili svansins stort.png"/>
          <p:cNvPicPr>
            <a:picLocks noChangeAspect="1"/>
          </p:cNvPicPr>
          <p:nvPr/>
        </p:nvPicPr>
        <p:blipFill>
          <a:blip r:embed="rId2" cstate="print"/>
          <a:stretch>
            <a:fillRect/>
          </a:stretch>
        </p:blipFill>
        <p:spPr>
          <a:xfrm>
            <a:off x="2647571" y="6143645"/>
            <a:ext cx="6496461" cy="928693"/>
          </a:xfrm>
          <a:prstGeom prst="rect">
            <a:avLst/>
          </a:prstGeom>
        </p:spPr>
      </p:pic>
      <p:pic>
        <p:nvPicPr>
          <p:cNvPr id="6" name="Picture 5" descr="ágætis byrjun_poki.jpg"/>
          <p:cNvPicPr>
            <a:picLocks noChangeAspect="1"/>
          </p:cNvPicPr>
          <p:nvPr/>
        </p:nvPicPr>
        <p:blipFill>
          <a:blip r:embed="rId3" cstate="print"/>
          <a:stretch>
            <a:fillRect/>
          </a:stretch>
        </p:blipFill>
        <p:spPr>
          <a:xfrm>
            <a:off x="5292080" y="1484783"/>
            <a:ext cx="2952328" cy="4440303"/>
          </a:xfrm>
          <a:prstGeom prst="rect">
            <a:avLst/>
          </a:prstGeom>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p:cNvPicPr>
            <a:picLocks noGrp="1" noChangeAspect="1" noChangeArrowheads="1"/>
          </p:cNvPicPr>
          <p:nvPr>
            <p:ph idx="1"/>
          </p:nvPr>
        </p:nvPicPr>
        <p:blipFill>
          <a:blip r:embed="rId2" cstate="print"/>
          <a:srcRect l="4603" t="13036" r="71309" b="15593"/>
          <a:stretch>
            <a:fillRect/>
          </a:stretch>
        </p:blipFill>
        <p:spPr bwMode="auto">
          <a:xfrm>
            <a:off x="1259632" y="1556792"/>
            <a:ext cx="5040560" cy="5040560"/>
          </a:xfrm>
          <a:prstGeom prst="rect">
            <a:avLst/>
          </a:prstGeom>
          <a:noFill/>
          <a:ln w="9525">
            <a:noFill/>
            <a:miter lim="800000"/>
            <a:headEnd/>
            <a:tailEnd/>
          </a:ln>
        </p:spPr>
      </p:pic>
      <p:sp>
        <p:nvSpPr>
          <p:cNvPr id="2" name="Title 1"/>
          <p:cNvSpPr>
            <a:spLocks noGrp="1"/>
          </p:cNvSpPr>
          <p:nvPr>
            <p:ph type="title"/>
          </p:nvPr>
        </p:nvSpPr>
        <p:spPr/>
        <p:txBody>
          <a:bodyPr/>
          <a:lstStyle/>
          <a:p>
            <a:r>
              <a:rPr lang="is-IS" dirty="0" smtClean="0"/>
              <a:t>Hvað er í bæklingnum</a:t>
            </a:r>
            <a:endParaRPr lang="is-IS" dirty="0"/>
          </a:p>
        </p:txBody>
      </p:sp>
      <p:pic>
        <p:nvPicPr>
          <p:cNvPr id="4" name="Picture 3" descr="línur og merki umsjónaraðili svansins stort.png"/>
          <p:cNvPicPr>
            <a:picLocks noChangeAspect="1"/>
          </p:cNvPicPr>
          <p:nvPr/>
        </p:nvPicPr>
        <p:blipFill>
          <a:blip r:embed="rId3" cstate="print"/>
          <a:stretch>
            <a:fillRect/>
          </a:stretch>
        </p:blipFill>
        <p:spPr>
          <a:xfrm>
            <a:off x="2647571" y="6143645"/>
            <a:ext cx="6496461" cy="928693"/>
          </a:xfrm>
          <a:prstGeom prst="rect">
            <a:avLst/>
          </a:prstGeom>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3"/>
          <p:cNvPicPr>
            <a:picLocks noChangeAspect="1" noChangeArrowheads="1"/>
          </p:cNvPicPr>
          <p:nvPr/>
        </p:nvPicPr>
        <p:blipFill>
          <a:blip r:embed="rId2" cstate="print"/>
          <a:srcRect l="19895" t="13036" r="71309" b="15593"/>
          <a:stretch>
            <a:fillRect/>
          </a:stretch>
        </p:blipFill>
        <p:spPr bwMode="auto">
          <a:xfrm>
            <a:off x="6012160" y="547965"/>
            <a:ext cx="2304256" cy="6310035"/>
          </a:xfrm>
          <a:prstGeom prst="rect">
            <a:avLst/>
          </a:prstGeom>
          <a:noFill/>
          <a:ln w="9525">
            <a:noFill/>
            <a:miter lim="800000"/>
            <a:headEnd/>
            <a:tailEnd/>
          </a:ln>
        </p:spPr>
      </p:pic>
      <p:pic>
        <p:nvPicPr>
          <p:cNvPr id="2051" name="Picture 3"/>
          <p:cNvPicPr>
            <a:picLocks noGrp="1" noChangeAspect="1" noChangeArrowheads="1"/>
          </p:cNvPicPr>
          <p:nvPr>
            <p:ph idx="1"/>
          </p:nvPr>
        </p:nvPicPr>
        <p:blipFill>
          <a:blip r:embed="rId2" cstate="print"/>
          <a:srcRect l="3677" t="13036" r="79970" b="15593"/>
          <a:stretch>
            <a:fillRect/>
          </a:stretch>
        </p:blipFill>
        <p:spPr bwMode="auto">
          <a:xfrm>
            <a:off x="0" y="547965"/>
            <a:ext cx="4283968" cy="6310035"/>
          </a:xfrm>
          <a:prstGeom prst="rect">
            <a:avLst/>
          </a:prstGeom>
          <a:noFill/>
          <a:ln w="9525">
            <a:noFill/>
            <a:miter lim="800000"/>
            <a:headEnd/>
            <a:tailEnd/>
          </a:ln>
        </p:spPr>
      </p:pic>
      <p:sp>
        <p:nvSpPr>
          <p:cNvPr id="2" name="Title 1"/>
          <p:cNvSpPr>
            <a:spLocks noGrp="1"/>
          </p:cNvSpPr>
          <p:nvPr>
            <p:ph type="title"/>
          </p:nvPr>
        </p:nvSpPr>
        <p:spPr>
          <a:xfrm>
            <a:off x="971600" y="0"/>
            <a:ext cx="7772400" cy="1143000"/>
          </a:xfrm>
        </p:spPr>
        <p:txBody>
          <a:bodyPr/>
          <a:lstStyle/>
          <a:p>
            <a:r>
              <a:rPr lang="is-IS" dirty="0" smtClean="0"/>
              <a:t>Fyrir fjölskylduna</a:t>
            </a:r>
            <a:endParaRPr lang="is-IS" dirty="0"/>
          </a:p>
        </p:txBody>
      </p:sp>
    </p:spTree>
  </p:cSld>
  <p:clrMapOvr>
    <a:masterClrMapping/>
  </p:clrMapOvr>
</p:sld>
</file>

<file path=ppt/theme/theme1.xml><?xml version="1.0" encoding="utf-8"?>
<a:theme xmlns:a="http://schemas.openxmlformats.org/drawingml/2006/main" name="Default Design">
  <a:themeElements>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17133</TotalTime>
  <Words>425</Words>
  <Application>Microsoft Office PowerPoint</Application>
  <PresentationFormat>On-screen Show (4:3)</PresentationFormat>
  <Paragraphs>164</Paragraphs>
  <Slides>22</Slides>
  <Notes>2</Notes>
  <HiddenSlides>0</HiddenSlides>
  <MMClips>0</MMClips>
  <ScaleCrop>false</ScaleCrop>
  <HeadingPairs>
    <vt:vector size="4" baseType="variant">
      <vt:variant>
        <vt:lpstr>Theme</vt:lpstr>
      </vt:variant>
      <vt:variant>
        <vt:i4>1</vt:i4>
      </vt:variant>
      <vt:variant>
        <vt:lpstr>Slide Titles</vt:lpstr>
      </vt:variant>
      <vt:variant>
        <vt:i4>22</vt:i4>
      </vt:variant>
    </vt:vector>
  </HeadingPairs>
  <TitlesOfParts>
    <vt:vector size="23" baseType="lpstr">
      <vt:lpstr>Default Design</vt:lpstr>
      <vt:lpstr>Svanurinn í grænu hagkerfi </vt:lpstr>
      <vt:lpstr>Hvar er Svanurinn í grænu hagkerfi?</vt:lpstr>
      <vt:lpstr>Grænt hagkerfi = manneskjur sem velja</vt:lpstr>
      <vt:lpstr>Fræðsla fyrir nýbakaða foreldra</vt:lpstr>
      <vt:lpstr>Fyrsti pokinn afhentur</vt:lpstr>
      <vt:lpstr>Af hverju fræðsla til foreldra? Neysla hefur áhrif á umhverfið</vt:lpstr>
      <vt:lpstr>Hvað er í pokanum</vt:lpstr>
      <vt:lpstr>Hvað er í bæklingnum</vt:lpstr>
      <vt:lpstr>Fyrir fjölskylduna</vt:lpstr>
      <vt:lpstr>Foreldrar vilja taka tillit til umhverfisins og draga úr efnanoktun</vt:lpstr>
      <vt:lpstr>Merkta varan er betri - fyrir umhverfi og heilsu</vt:lpstr>
      <vt:lpstr>Fleiri leikmenn í grænu hagkerfi</vt:lpstr>
      <vt:lpstr>Hvað eru Vistvæn innkaup</vt:lpstr>
      <vt:lpstr>Umhverfismál og innkaup? Neysla hefur áhrif á umhverfið </vt:lpstr>
      <vt:lpstr>Er skrifstofustarfsemi mengandi?</vt:lpstr>
      <vt:lpstr>Hvert stefnum við</vt:lpstr>
      <vt:lpstr>Stofnanir taka skrefið</vt:lpstr>
      <vt:lpstr>Skilaboð til kaupenda</vt:lpstr>
      <vt:lpstr>Svanurinn og innkaupin</vt:lpstr>
      <vt:lpstr>www.vinn.is</vt:lpstr>
      <vt:lpstr>Áhugavert og aðgengilegt</vt:lpstr>
      <vt:lpstr>Horfum til framtíðar</vt:lpstr>
    </vt:vector>
  </TitlesOfParts>
  <Company>Umhverfisstofnun</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Hrefna Guðmundsdóttir</dc:creator>
  <cp:lastModifiedBy>anna.ra</cp:lastModifiedBy>
  <cp:revision>590</cp:revision>
  <dcterms:created xsi:type="dcterms:W3CDTF">2008-04-29T11:54:44Z</dcterms:created>
  <dcterms:modified xsi:type="dcterms:W3CDTF">2012-03-02T15:56:38Z</dcterms:modified>
</cp:coreProperties>
</file>